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9" r:id="rId12"/>
    <p:sldId id="270" r:id="rId13"/>
    <p:sldId id="272" r:id="rId14"/>
    <p:sldId id="274" r:id="rId15"/>
    <p:sldId id="276" r:id="rId16"/>
    <p:sldId id="278" r:id="rId17"/>
    <p:sldId id="280" r:id="rId18"/>
    <p:sldId id="282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354" r:id="rId88"/>
    <p:sldId id="355" r:id="rId89"/>
    <p:sldId id="356" r:id="rId90"/>
    <p:sldId id="357" r:id="rId91"/>
    <p:sldId id="358" r:id="rId92"/>
    <p:sldId id="359" r:id="rId93"/>
    <p:sldId id="360" r:id="rId94"/>
    <p:sldId id="361" r:id="rId95"/>
    <p:sldId id="362" r:id="rId96"/>
    <p:sldId id="363" r:id="rId97"/>
    <p:sldId id="364" r:id="rId98"/>
    <p:sldId id="365" r:id="rId99"/>
    <p:sldId id="366" r:id="rId100"/>
    <p:sldId id="369" r:id="rId101"/>
    <p:sldId id="370" r:id="rId102"/>
    <p:sldId id="371" r:id="rId103"/>
    <p:sldId id="372" r:id="rId104"/>
    <p:sldId id="373" r:id="rId105"/>
    <p:sldId id="374" r:id="rId106"/>
    <p:sldId id="375" r:id="rId107"/>
    <p:sldId id="376" r:id="rId108"/>
    <p:sldId id="378" r:id="rId109"/>
    <p:sldId id="379" r:id="rId110"/>
    <p:sldId id="380" r:id="rId111"/>
    <p:sldId id="381" r:id="rId112"/>
    <p:sldId id="382" r:id="rId113"/>
    <p:sldId id="383" r:id="rId114"/>
    <p:sldId id="384" r:id="rId115"/>
    <p:sldId id="385" r:id="rId116"/>
    <p:sldId id="386" r:id="rId117"/>
    <p:sldId id="387" r:id="rId118"/>
    <p:sldId id="388" r:id="rId119"/>
    <p:sldId id="389" r:id="rId120"/>
    <p:sldId id="396" r:id="rId121"/>
    <p:sldId id="395" r:id="rId122"/>
    <p:sldId id="394" r:id="rId123"/>
    <p:sldId id="393" r:id="rId124"/>
    <p:sldId id="392" r:id="rId125"/>
    <p:sldId id="391" r:id="rId126"/>
    <p:sldId id="390" r:id="rId127"/>
    <p:sldId id="397" r:id="rId128"/>
    <p:sldId id="398" r:id="rId129"/>
    <p:sldId id="406" r:id="rId130"/>
    <p:sldId id="405" r:id="rId131"/>
    <p:sldId id="404" r:id="rId132"/>
    <p:sldId id="407" r:id="rId133"/>
    <p:sldId id="403" r:id="rId134"/>
    <p:sldId id="408" r:id="rId135"/>
    <p:sldId id="402" r:id="rId136"/>
    <p:sldId id="400" r:id="rId137"/>
    <p:sldId id="410" r:id="rId138"/>
    <p:sldId id="411" r:id="rId139"/>
    <p:sldId id="412" r:id="rId140"/>
    <p:sldId id="413" r:id="rId141"/>
    <p:sldId id="414" r:id="rId142"/>
    <p:sldId id="415" r:id="rId143"/>
    <p:sldId id="416" r:id="rId144"/>
    <p:sldId id="417" r:id="rId145"/>
    <p:sldId id="418" r:id="rId146"/>
    <p:sldId id="419" r:id="rId147"/>
    <p:sldId id="420" r:id="rId148"/>
    <p:sldId id="421" r:id="rId149"/>
    <p:sldId id="422" r:id="rId150"/>
    <p:sldId id="423" r:id="rId151"/>
    <p:sldId id="424" r:id="rId152"/>
    <p:sldId id="425" r:id="rId153"/>
    <p:sldId id="426" r:id="rId154"/>
    <p:sldId id="427" r:id="rId155"/>
    <p:sldId id="428" r:id="rId156"/>
    <p:sldId id="429" r:id="rId157"/>
    <p:sldId id="430" r:id="rId158"/>
    <p:sldId id="431" r:id="rId159"/>
    <p:sldId id="432" r:id="rId160"/>
    <p:sldId id="433" r:id="rId161"/>
    <p:sldId id="434" r:id="rId162"/>
    <p:sldId id="435" r:id="rId163"/>
    <p:sldId id="436" r:id="rId164"/>
    <p:sldId id="437" r:id="rId165"/>
    <p:sldId id="438" r:id="rId166"/>
    <p:sldId id="439" r:id="rId167"/>
    <p:sldId id="440" r:id="rId168"/>
    <p:sldId id="441" r:id="rId169"/>
    <p:sldId id="442" r:id="rId170"/>
    <p:sldId id="443" r:id="rId171"/>
    <p:sldId id="444" r:id="rId172"/>
    <p:sldId id="445" r:id="rId173"/>
    <p:sldId id="446" r:id="rId174"/>
    <p:sldId id="447" r:id="rId175"/>
    <p:sldId id="448" r:id="rId176"/>
    <p:sldId id="449" r:id="rId177"/>
    <p:sldId id="450" r:id="rId178"/>
    <p:sldId id="451" r:id="rId179"/>
    <p:sldId id="452" r:id="rId180"/>
    <p:sldId id="453" r:id="rId181"/>
    <p:sldId id="454" r:id="rId182"/>
    <p:sldId id="455" r:id="rId183"/>
    <p:sldId id="456" r:id="rId184"/>
    <p:sldId id="457" r:id="rId185"/>
    <p:sldId id="458" r:id="rId186"/>
    <p:sldId id="459" r:id="rId187"/>
    <p:sldId id="460" r:id="rId188"/>
    <p:sldId id="461" r:id="rId189"/>
    <p:sldId id="462" r:id="rId190"/>
    <p:sldId id="463" r:id="rId191"/>
    <p:sldId id="464" r:id="rId192"/>
    <p:sldId id="465" r:id="rId193"/>
    <p:sldId id="466" r:id="rId194"/>
    <p:sldId id="467" r:id="rId195"/>
    <p:sldId id="468" r:id="rId196"/>
    <p:sldId id="469" r:id="rId197"/>
    <p:sldId id="470" r:id="rId198"/>
    <p:sldId id="471" r:id="rId199"/>
    <p:sldId id="472" r:id="rId200"/>
    <p:sldId id="473" r:id="rId201"/>
    <p:sldId id="474" r:id="rId202"/>
    <p:sldId id="475" r:id="rId203"/>
    <p:sldId id="476" r:id="rId204"/>
    <p:sldId id="477" r:id="rId205"/>
    <p:sldId id="478" r:id="rId206"/>
    <p:sldId id="479" r:id="rId207"/>
    <p:sldId id="480" r:id="rId208"/>
    <p:sldId id="481" r:id="rId209"/>
    <p:sldId id="482" r:id="rId210"/>
    <p:sldId id="483" r:id="rId211"/>
    <p:sldId id="484" r:id="rId212"/>
    <p:sldId id="485" r:id="rId213"/>
    <p:sldId id="486" r:id="rId214"/>
    <p:sldId id="487" r:id="rId215"/>
    <p:sldId id="488" r:id="rId216"/>
    <p:sldId id="489" r:id="rId217"/>
    <p:sldId id="490" r:id="rId218"/>
    <p:sldId id="491" r:id="rId219"/>
    <p:sldId id="492" r:id="rId220"/>
    <p:sldId id="493" r:id="rId221"/>
    <p:sldId id="494" r:id="rId222"/>
    <p:sldId id="495" r:id="rId223"/>
    <p:sldId id="496" r:id="rId224"/>
    <p:sldId id="497" r:id="rId225"/>
    <p:sldId id="498" r:id="rId226"/>
    <p:sldId id="499" r:id="rId227"/>
    <p:sldId id="500" r:id="rId228"/>
    <p:sldId id="501" r:id="rId229"/>
    <p:sldId id="502" r:id="rId230"/>
    <p:sldId id="503" r:id="rId231"/>
    <p:sldId id="504" r:id="rId232"/>
    <p:sldId id="505" r:id="rId233"/>
    <p:sldId id="506" r:id="rId234"/>
    <p:sldId id="507" r:id="rId235"/>
    <p:sldId id="508" r:id="rId236"/>
    <p:sldId id="509" r:id="rId237"/>
    <p:sldId id="510" r:id="rId238"/>
    <p:sldId id="511" r:id="rId239"/>
    <p:sldId id="512" r:id="rId240"/>
    <p:sldId id="513" r:id="rId241"/>
    <p:sldId id="514" r:id="rId242"/>
    <p:sldId id="515" r:id="rId243"/>
    <p:sldId id="516" r:id="rId244"/>
    <p:sldId id="517" r:id="rId245"/>
    <p:sldId id="518" r:id="rId246"/>
    <p:sldId id="519" r:id="rId247"/>
    <p:sldId id="520" r:id="rId248"/>
    <p:sldId id="521" r:id="rId249"/>
    <p:sldId id="522" r:id="rId250"/>
    <p:sldId id="523" r:id="rId251"/>
    <p:sldId id="524" r:id="rId252"/>
    <p:sldId id="525" r:id="rId253"/>
    <p:sldId id="526" r:id="rId254"/>
    <p:sldId id="527" r:id="rId255"/>
    <p:sldId id="528" r:id="rId256"/>
    <p:sldId id="529" r:id="rId257"/>
    <p:sldId id="530" r:id="rId258"/>
    <p:sldId id="531" r:id="rId259"/>
    <p:sldId id="532" r:id="rId260"/>
    <p:sldId id="533" r:id="rId261"/>
    <p:sldId id="534" r:id="rId262"/>
    <p:sldId id="535" r:id="rId263"/>
    <p:sldId id="536" r:id="rId264"/>
    <p:sldId id="537" r:id="rId265"/>
    <p:sldId id="538" r:id="rId266"/>
    <p:sldId id="539" r:id="rId267"/>
    <p:sldId id="540" r:id="rId268"/>
    <p:sldId id="541" r:id="rId269"/>
    <p:sldId id="542" r:id="rId270"/>
    <p:sldId id="543" r:id="rId271"/>
    <p:sldId id="544" r:id="rId272"/>
    <p:sldId id="545" r:id="rId273"/>
    <p:sldId id="546" r:id="rId274"/>
    <p:sldId id="547" r:id="rId275"/>
    <p:sldId id="548" r:id="rId276"/>
    <p:sldId id="549" r:id="rId277"/>
    <p:sldId id="550" r:id="rId278"/>
    <p:sldId id="551" r:id="rId279"/>
    <p:sldId id="552" r:id="rId280"/>
    <p:sldId id="553" r:id="rId281"/>
    <p:sldId id="554" r:id="rId282"/>
    <p:sldId id="555" r:id="rId283"/>
    <p:sldId id="556" r:id="rId284"/>
    <p:sldId id="557" r:id="rId285"/>
    <p:sldId id="558" r:id="rId286"/>
    <p:sldId id="559" r:id="rId287"/>
    <p:sldId id="560" r:id="rId288"/>
    <p:sldId id="561" r:id="rId289"/>
    <p:sldId id="562" r:id="rId290"/>
    <p:sldId id="563" r:id="rId291"/>
    <p:sldId id="564" r:id="rId292"/>
    <p:sldId id="565" r:id="rId293"/>
    <p:sldId id="566" r:id="rId294"/>
    <p:sldId id="567" r:id="rId295"/>
    <p:sldId id="568" r:id="rId296"/>
    <p:sldId id="569" r:id="rId297"/>
    <p:sldId id="570" r:id="rId298"/>
    <p:sldId id="571" r:id="rId299"/>
    <p:sldId id="572" r:id="rId300"/>
    <p:sldId id="573" r:id="rId301"/>
    <p:sldId id="574" r:id="rId302"/>
    <p:sldId id="575" r:id="rId303"/>
    <p:sldId id="576" r:id="rId304"/>
    <p:sldId id="577" r:id="rId305"/>
    <p:sldId id="578" r:id="rId306"/>
    <p:sldId id="579" r:id="rId307"/>
    <p:sldId id="580" r:id="rId308"/>
    <p:sldId id="581" r:id="rId309"/>
    <p:sldId id="582" r:id="rId310"/>
    <p:sldId id="583" r:id="rId311"/>
    <p:sldId id="584" r:id="rId312"/>
    <p:sldId id="585" r:id="rId313"/>
    <p:sldId id="586" r:id="rId314"/>
    <p:sldId id="587" r:id="rId315"/>
    <p:sldId id="588" r:id="rId316"/>
    <p:sldId id="589" r:id="rId317"/>
    <p:sldId id="590" r:id="rId318"/>
    <p:sldId id="591" r:id="rId319"/>
    <p:sldId id="592" r:id="rId320"/>
    <p:sldId id="593" r:id="rId321"/>
    <p:sldId id="594" r:id="rId322"/>
    <p:sldId id="595" r:id="rId323"/>
    <p:sldId id="596" r:id="rId324"/>
    <p:sldId id="597" r:id="rId325"/>
    <p:sldId id="598" r:id="rId326"/>
    <p:sldId id="599" r:id="rId327"/>
    <p:sldId id="600" r:id="rId328"/>
    <p:sldId id="601" r:id="rId329"/>
    <p:sldId id="602" r:id="rId330"/>
    <p:sldId id="603" r:id="rId331"/>
    <p:sldId id="604" r:id="rId332"/>
    <p:sldId id="605" r:id="rId333"/>
    <p:sldId id="606" r:id="rId334"/>
    <p:sldId id="607" r:id="rId335"/>
    <p:sldId id="608" r:id="rId336"/>
    <p:sldId id="609" r:id="rId337"/>
    <p:sldId id="610" r:id="rId338"/>
    <p:sldId id="611" r:id="rId339"/>
    <p:sldId id="612" r:id="rId340"/>
    <p:sldId id="613" r:id="rId341"/>
    <p:sldId id="614" r:id="rId342"/>
    <p:sldId id="615" r:id="rId343"/>
    <p:sldId id="616" r:id="rId344"/>
    <p:sldId id="617" r:id="rId345"/>
    <p:sldId id="618" r:id="rId346"/>
    <p:sldId id="619" r:id="rId347"/>
    <p:sldId id="620" r:id="rId348"/>
    <p:sldId id="621" r:id="rId349"/>
    <p:sldId id="622" r:id="rId350"/>
    <p:sldId id="623" r:id="rId351"/>
    <p:sldId id="624" r:id="rId352"/>
    <p:sldId id="625" r:id="rId353"/>
    <p:sldId id="626" r:id="rId354"/>
    <p:sldId id="627" r:id="rId355"/>
    <p:sldId id="628" r:id="rId356"/>
    <p:sldId id="629" r:id="rId357"/>
    <p:sldId id="630" r:id="rId358"/>
    <p:sldId id="631" r:id="rId359"/>
    <p:sldId id="632" r:id="rId360"/>
    <p:sldId id="633" r:id="rId361"/>
    <p:sldId id="634" r:id="rId362"/>
    <p:sldId id="635" r:id="rId363"/>
    <p:sldId id="636" r:id="rId364"/>
    <p:sldId id="637" r:id="rId365"/>
    <p:sldId id="638" r:id="rId366"/>
    <p:sldId id="639" r:id="rId367"/>
    <p:sldId id="640" r:id="rId368"/>
    <p:sldId id="641" r:id="rId369"/>
    <p:sldId id="642" r:id="rId370"/>
    <p:sldId id="643" r:id="rId371"/>
    <p:sldId id="644" r:id="rId372"/>
    <p:sldId id="645" r:id="rId373"/>
    <p:sldId id="646" r:id="rId374"/>
    <p:sldId id="647" r:id="rId375"/>
    <p:sldId id="648" r:id="rId376"/>
    <p:sldId id="649" r:id="rId377"/>
    <p:sldId id="650" r:id="rId378"/>
    <p:sldId id="651" r:id="rId379"/>
    <p:sldId id="652" r:id="rId380"/>
    <p:sldId id="653" r:id="rId381"/>
    <p:sldId id="654" r:id="rId382"/>
    <p:sldId id="655" r:id="rId383"/>
    <p:sldId id="656" r:id="rId384"/>
    <p:sldId id="657" r:id="rId385"/>
    <p:sldId id="658" r:id="rId386"/>
    <p:sldId id="659" r:id="rId387"/>
    <p:sldId id="660" r:id="rId388"/>
    <p:sldId id="661" r:id="rId389"/>
    <p:sldId id="662" r:id="rId390"/>
    <p:sldId id="663" r:id="rId391"/>
    <p:sldId id="664" r:id="rId392"/>
    <p:sldId id="665" r:id="rId393"/>
    <p:sldId id="666" r:id="rId394"/>
    <p:sldId id="667" r:id="rId395"/>
    <p:sldId id="668" r:id="rId396"/>
    <p:sldId id="669" r:id="rId397"/>
    <p:sldId id="670" r:id="rId398"/>
    <p:sldId id="671" r:id="rId399"/>
    <p:sldId id="672" r:id="rId400"/>
    <p:sldId id="673" r:id="rId401"/>
    <p:sldId id="674" r:id="rId402"/>
    <p:sldId id="675" r:id="rId403"/>
    <p:sldId id="676" r:id="rId404"/>
    <p:sldId id="677" r:id="rId405"/>
    <p:sldId id="678" r:id="rId406"/>
    <p:sldId id="679" r:id="rId407"/>
    <p:sldId id="680" r:id="rId408"/>
    <p:sldId id="681" r:id="rId409"/>
    <p:sldId id="682" r:id="rId410"/>
    <p:sldId id="683" r:id="rId411"/>
    <p:sldId id="684" r:id="rId412"/>
    <p:sldId id="685" r:id="rId413"/>
    <p:sldId id="686" r:id="rId414"/>
    <p:sldId id="687" r:id="rId415"/>
    <p:sldId id="688" r:id="rId416"/>
    <p:sldId id="689" r:id="rId417"/>
    <p:sldId id="690" r:id="rId418"/>
    <p:sldId id="691" r:id="rId419"/>
    <p:sldId id="692" r:id="rId420"/>
    <p:sldId id="693" r:id="rId421"/>
    <p:sldId id="694" r:id="rId4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049A5F-142C-F148-B336-8095CB645794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66"/>
            <p14:sldId id="267"/>
            <p14:sldId id="269"/>
            <p14:sldId id="270"/>
            <p14:sldId id="272"/>
            <p14:sldId id="274"/>
            <p14:sldId id="276"/>
            <p14:sldId id="278"/>
            <p14:sldId id="280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89"/>
            <p14:sldId id="396"/>
            <p14:sldId id="395"/>
            <p14:sldId id="394"/>
            <p14:sldId id="393"/>
            <p14:sldId id="392"/>
            <p14:sldId id="391"/>
            <p14:sldId id="390"/>
            <p14:sldId id="397"/>
            <p14:sldId id="398"/>
            <p14:sldId id="406"/>
            <p14:sldId id="405"/>
            <p14:sldId id="404"/>
            <p14:sldId id="407"/>
            <p14:sldId id="403"/>
            <p14:sldId id="408"/>
            <p14:sldId id="402"/>
            <p14:sldId id="400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  <p14:sldId id="520"/>
            <p14:sldId id="521"/>
            <p14:sldId id="522"/>
            <p14:sldId id="523"/>
            <p14:sldId id="524"/>
            <p14:sldId id="525"/>
            <p14:sldId id="526"/>
            <p14:sldId id="527"/>
            <p14:sldId id="528"/>
            <p14:sldId id="529"/>
            <p14:sldId id="530"/>
            <p14:sldId id="531"/>
            <p14:sldId id="532"/>
            <p14:sldId id="533"/>
            <p14:sldId id="534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  <p14:sldId id="558"/>
            <p14:sldId id="559"/>
            <p14:sldId id="560"/>
            <p14:sldId id="561"/>
            <p14:sldId id="562"/>
            <p14:sldId id="563"/>
            <p14:sldId id="564"/>
            <p14:sldId id="565"/>
            <p14:sldId id="566"/>
            <p14:sldId id="567"/>
            <p14:sldId id="568"/>
            <p14:sldId id="569"/>
            <p14:sldId id="570"/>
            <p14:sldId id="571"/>
            <p14:sldId id="572"/>
            <p14:sldId id="573"/>
            <p14:sldId id="574"/>
            <p14:sldId id="575"/>
            <p14:sldId id="576"/>
            <p14:sldId id="577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49"/>
            <p14:sldId id="650"/>
            <p14:sldId id="651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76"/>
            <p14:sldId id="677"/>
            <p14:sldId id="678"/>
            <p14:sldId id="679"/>
            <p14:sldId id="680"/>
            <p14:sldId id="681"/>
            <p14:sldId id="682"/>
            <p14:sldId id="683"/>
            <p14:sldId id="684"/>
            <p14:sldId id="685"/>
            <p14:sldId id="686"/>
            <p14:sldId id="687"/>
            <p14:sldId id="688"/>
            <p14:sldId id="689"/>
            <p14:sldId id="690"/>
            <p14:sldId id="691"/>
            <p14:sldId id="692"/>
            <p14:sldId id="693"/>
            <p14:sldId id="694"/>
          </p14:sldIdLst>
        </p14:section>
        <p14:section name="Untitled Section" id="{66EE2364-BA97-164B-A975-F23BBDBC3A4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25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230" Type="http://schemas.openxmlformats.org/officeDocument/2006/relationships/slide" Target="slides/slide229.xml"/><Relationship Id="rId231" Type="http://schemas.openxmlformats.org/officeDocument/2006/relationships/slide" Target="slides/slide230.xml"/><Relationship Id="rId232" Type="http://schemas.openxmlformats.org/officeDocument/2006/relationships/slide" Target="slides/slide231.xml"/><Relationship Id="rId233" Type="http://schemas.openxmlformats.org/officeDocument/2006/relationships/slide" Target="slides/slide232.xml"/><Relationship Id="rId234" Type="http://schemas.openxmlformats.org/officeDocument/2006/relationships/slide" Target="slides/slide233.xml"/><Relationship Id="rId235" Type="http://schemas.openxmlformats.org/officeDocument/2006/relationships/slide" Target="slides/slide234.xml"/><Relationship Id="rId236" Type="http://schemas.openxmlformats.org/officeDocument/2006/relationships/slide" Target="slides/slide235.xml"/><Relationship Id="rId237" Type="http://schemas.openxmlformats.org/officeDocument/2006/relationships/slide" Target="slides/slide236.xml"/><Relationship Id="rId238" Type="http://schemas.openxmlformats.org/officeDocument/2006/relationships/slide" Target="slides/slide237.xml"/><Relationship Id="rId239" Type="http://schemas.openxmlformats.org/officeDocument/2006/relationships/slide" Target="slides/slide2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240" Type="http://schemas.openxmlformats.org/officeDocument/2006/relationships/slide" Target="slides/slide239.xml"/><Relationship Id="rId241" Type="http://schemas.openxmlformats.org/officeDocument/2006/relationships/slide" Target="slides/slide240.xml"/><Relationship Id="rId242" Type="http://schemas.openxmlformats.org/officeDocument/2006/relationships/slide" Target="slides/slide241.xml"/><Relationship Id="rId243" Type="http://schemas.openxmlformats.org/officeDocument/2006/relationships/slide" Target="slides/slide242.xml"/><Relationship Id="rId244" Type="http://schemas.openxmlformats.org/officeDocument/2006/relationships/slide" Target="slides/slide243.xml"/><Relationship Id="rId245" Type="http://schemas.openxmlformats.org/officeDocument/2006/relationships/slide" Target="slides/slide244.xml"/><Relationship Id="rId246" Type="http://schemas.openxmlformats.org/officeDocument/2006/relationships/slide" Target="slides/slide245.xml"/><Relationship Id="rId247" Type="http://schemas.openxmlformats.org/officeDocument/2006/relationships/slide" Target="slides/slide246.xml"/><Relationship Id="rId248" Type="http://schemas.openxmlformats.org/officeDocument/2006/relationships/slide" Target="slides/slide247.xml"/><Relationship Id="rId249" Type="http://schemas.openxmlformats.org/officeDocument/2006/relationships/slide" Target="slides/slide248.xml"/><Relationship Id="rId300" Type="http://schemas.openxmlformats.org/officeDocument/2006/relationships/slide" Target="slides/slide299.xml"/><Relationship Id="rId301" Type="http://schemas.openxmlformats.org/officeDocument/2006/relationships/slide" Target="slides/slide300.xml"/><Relationship Id="rId302" Type="http://schemas.openxmlformats.org/officeDocument/2006/relationships/slide" Target="slides/slide301.xml"/><Relationship Id="rId303" Type="http://schemas.openxmlformats.org/officeDocument/2006/relationships/slide" Target="slides/slide302.xml"/><Relationship Id="rId304" Type="http://schemas.openxmlformats.org/officeDocument/2006/relationships/slide" Target="slides/slide303.xml"/><Relationship Id="rId305" Type="http://schemas.openxmlformats.org/officeDocument/2006/relationships/slide" Target="slides/slide304.xml"/><Relationship Id="rId306" Type="http://schemas.openxmlformats.org/officeDocument/2006/relationships/slide" Target="slides/slide305.xml"/><Relationship Id="rId307" Type="http://schemas.openxmlformats.org/officeDocument/2006/relationships/slide" Target="slides/slide306.xml"/><Relationship Id="rId308" Type="http://schemas.openxmlformats.org/officeDocument/2006/relationships/slide" Target="slides/slide307.xml"/><Relationship Id="rId309" Type="http://schemas.openxmlformats.org/officeDocument/2006/relationships/slide" Target="slides/slide30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250" Type="http://schemas.openxmlformats.org/officeDocument/2006/relationships/slide" Target="slides/slide249.xml"/><Relationship Id="rId251" Type="http://schemas.openxmlformats.org/officeDocument/2006/relationships/slide" Target="slides/slide250.xml"/><Relationship Id="rId252" Type="http://schemas.openxmlformats.org/officeDocument/2006/relationships/slide" Target="slides/slide251.xml"/><Relationship Id="rId253" Type="http://schemas.openxmlformats.org/officeDocument/2006/relationships/slide" Target="slides/slide252.xml"/><Relationship Id="rId254" Type="http://schemas.openxmlformats.org/officeDocument/2006/relationships/slide" Target="slides/slide253.xml"/><Relationship Id="rId255" Type="http://schemas.openxmlformats.org/officeDocument/2006/relationships/slide" Target="slides/slide254.xml"/><Relationship Id="rId256" Type="http://schemas.openxmlformats.org/officeDocument/2006/relationships/slide" Target="slides/slide255.xml"/><Relationship Id="rId257" Type="http://schemas.openxmlformats.org/officeDocument/2006/relationships/slide" Target="slides/slide256.xml"/><Relationship Id="rId258" Type="http://schemas.openxmlformats.org/officeDocument/2006/relationships/slide" Target="slides/slide257.xml"/><Relationship Id="rId259" Type="http://schemas.openxmlformats.org/officeDocument/2006/relationships/slide" Target="slides/slide258.xml"/><Relationship Id="rId310" Type="http://schemas.openxmlformats.org/officeDocument/2006/relationships/slide" Target="slides/slide309.xml"/><Relationship Id="rId311" Type="http://schemas.openxmlformats.org/officeDocument/2006/relationships/slide" Target="slides/slide310.xml"/><Relationship Id="rId312" Type="http://schemas.openxmlformats.org/officeDocument/2006/relationships/slide" Target="slides/slide311.xml"/><Relationship Id="rId313" Type="http://schemas.openxmlformats.org/officeDocument/2006/relationships/slide" Target="slides/slide312.xml"/><Relationship Id="rId314" Type="http://schemas.openxmlformats.org/officeDocument/2006/relationships/slide" Target="slides/slide313.xml"/><Relationship Id="rId315" Type="http://schemas.openxmlformats.org/officeDocument/2006/relationships/slide" Target="slides/slide314.xml"/><Relationship Id="rId316" Type="http://schemas.openxmlformats.org/officeDocument/2006/relationships/slide" Target="slides/slide315.xml"/><Relationship Id="rId317" Type="http://schemas.openxmlformats.org/officeDocument/2006/relationships/slide" Target="slides/slide316.xml"/><Relationship Id="rId318" Type="http://schemas.openxmlformats.org/officeDocument/2006/relationships/slide" Target="slides/slide317.xml"/><Relationship Id="rId319" Type="http://schemas.openxmlformats.org/officeDocument/2006/relationships/slide" Target="slides/slide3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260" Type="http://schemas.openxmlformats.org/officeDocument/2006/relationships/slide" Target="slides/slide259.xml"/><Relationship Id="rId261" Type="http://schemas.openxmlformats.org/officeDocument/2006/relationships/slide" Target="slides/slide260.xml"/><Relationship Id="rId262" Type="http://schemas.openxmlformats.org/officeDocument/2006/relationships/slide" Target="slides/slide261.xml"/><Relationship Id="rId263" Type="http://schemas.openxmlformats.org/officeDocument/2006/relationships/slide" Target="slides/slide262.xml"/><Relationship Id="rId264" Type="http://schemas.openxmlformats.org/officeDocument/2006/relationships/slide" Target="slides/slide263.xml"/><Relationship Id="rId265" Type="http://schemas.openxmlformats.org/officeDocument/2006/relationships/slide" Target="slides/slide264.xml"/><Relationship Id="rId266" Type="http://schemas.openxmlformats.org/officeDocument/2006/relationships/slide" Target="slides/slide265.xml"/><Relationship Id="rId267" Type="http://schemas.openxmlformats.org/officeDocument/2006/relationships/slide" Target="slides/slide266.xml"/><Relationship Id="rId268" Type="http://schemas.openxmlformats.org/officeDocument/2006/relationships/slide" Target="slides/slide267.xml"/><Relationship Id="rId269" Type="http://schemas.openxmlformats.org/officeDocument/2006/relationships/slide" Target="slides/slide268.xml"/><Relationship Id="rId320" Type="http://schemas.openxmlformats.org/officeDocument/2006/relationships/slide" Target="slides/slide319.xml"/><Relationship Id="rId321" Type="http://schemas.openxmlformats.org/officeDocument/2006/relationships/slide" Target="slides/slide320.xml"/><Relationship Id="rId322" Type="http://schemas.openxmlformats.org/officeDocument/2006/relationships/slide" Target="slides/slide321.xml"/><Relationship Id="rId323" Type="http://schemas.openxmlformats.org/officeDocument/2006/relationships/slide" Target="slides/slide322.xml"/><Relationship Id="rId324" Type="http://schemas.openxmlformats.org/officeDocument/2006/relationships/slide" Target="slides/slide323.xml"/><Relationship Id="rId325" Type="http://schemas.openxmlformats.org/officeDocument/2006/relationships/slide" Target="slides/slide324.xml"/><Relationship Id="rId326" Type="http://schemas.openxmlformats.org/officeDocument/2006/relationships/slide" Target="slides/slide325.xml"/><Relationship Id="rId327" Type="http://schemas.openxmlformats.org/officeDocument/2006/relationships/slide" Target="slides/slide326.xml"/><Relationship Id="rId328" Type="http://schemas.openxmlformats.org/officeDocument/2006/relationships/slide" Target="slides/slide327.xml"/><Relationship Id="rId329" Type="http://schemas.openxmlformats.org/officeDocument/2006/relationships/slide" Target="slides/slide328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270" Type="http://schemas.openxmlformats.org/officeDocument/2006/relationships/slide" Target="slides/slide269.xml"/><Relationship Id="rId271" Type="http://schemas.openxmlformats.org/officeDocument/2006/relationships/slide" Target="slides/slide270.xml"/><Relationship Id="rId272" Type="http://schemas.openxmlformats.org/officeDocument/2006/relationships/slide" Target="slides/slide271.xml"/><Relationship Id="rId273" Type="http://schemas.openxmlformats.org/officeDocument/2006/relationships/slide" Target="slides/slide272.xml"/><Relationship Id="rId274" Type="http://schemas.openxmlformats.org/officeDocument/2006/relationships/slide" Target="slides/slide273.xml"/><Relationship Id="rId275" Type="http://schemas.openxmlformats.org/officeDocument/2006/relationships/slide" Target="slides/slide274.xml"/><Relationship Id="rId276" Type="http://schemas.openxmlformats.org/officeDocument/2006/relationships/slide" Target="slides/slide275.xml"/><Relationship Id="rId277" Type="http://schemas.openxmlformats.org/officeDocument/2006/relationships/slide" Target="slides/slide276.xml"/><Relationship Id="rId278" Type="http://schemas.openxmlformats.org/officeDocument/2006/relationships/slide" Target="slides/slide277.xml"/><Relationship Id="rId279" Type="http://schemas.openxmlformats.org/officeDocument/2006/relationships/slide" Target="slides/slide278.xml"/><Relationship Id="rId330" Type="http://schemas.openxmlformats.org/officeDocument/2006/relationships/slide" Target="slides/slide329.xml"/><Relationship Id="rId331" Type="http://schemas.openxmlformats.org/officeDocument/2006/relationships/slide" Target="slides/slide330.xml"/><Relationship Id="rId332" Type="http://schemas.openxmlformats.org/officeDocument/2006/relationships/slide" Target="slides/slide331.xml"/><Relationship Id="rId333" Type="http://schemas.openxmlformats.org/officeDocument/2006/relationships/slide" Target="slides/slide332.xml"/><Relationship Id="rId334" Type="http://schemas.openxmlformats.org/officeDocument/2006/relationships/slide" Target="slides/slide333.xml"/><Relationship Id="rId335" Type="http://schemas.openxmlformats.org/officeDocument/2006/relationships/slide" Target="slides/slide334.xml"/><Relationship Id="rId336" Type="http://schemas.openxmlformats.org/officeDocument/2006/relationships/slide" Target="slides/slide335.xml"/><Relationship Id="rId337" Type="http://schemas.openxmlformats.org/officeDocument/2006/relationships/slide" Target="slides/slide336.xml"/><Relationship Id="rId338" Type="http://schemas.openxmlformats.org/officeDocument/2006/relationships/slide" Target="slides/slide337.xml"/><Relationship Id="rId339" Type="http://schemas.openxmlformats.org/officeDocument/2006/relationships/slide" Target="slides/slide33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280" Type="http://schemas.openxmlformats.org/officeDocument/2006/relationships/slide" Target="slides/slide279.xml"/><Relationship Id="rId281" Type="http://schemas.openxmlformats.org/officeDocument/2006/relationships/slide" Target="slides/slide280.xml"/><Relationship Id="rId282" Type="http://schemas.openxmlformats.org/officeDocument/2006/relationships/slide" Target="slides/slide281.xml"/><Relationship Id="rId283" Type="http://schemas.openxmlformats.org/officeDocument/2006/relationships/slide" Target="slides/slide282.xml"/><Relationship Id="rId284" Type="http://schemas.openxmlformats.org/officeDocument/2006/relationships/slide" Target="slides/slide283.xml"/><Relationship Id="rId285" Type="http://schemas.openxmlformats.org/officeDocument/2006/relationships/slide" Target="slides/slide284.xml"/><Relationship Id="rId286" Type="http://schemas.openxmlformats.org/officeDocument/2006/relationships/slide" Target="slides/slide285.xml"/><Relationship Id="rId287" Type="http://schemas.openxmlformats.org/officeDocument/2006/relationships/slide" Target="slides/slide286.xml"/><Relationship Id="rId288" Type="http://schemas.openxmlformats.org/officeDocument/2006/relationships/slide" Target="slides/slide287.xml"/><Relationship Id="rId289" Type="http://schemas.openxmlformats.org/officeDocument/2006/relationships/slide" Target="slides/slide288.xml"/><Relationship Id="rId340" Type="http://schemas.openxmlformats.org/officeDocument/2006/relationships/slide" Target="slides/slide339.xml"/><Relationship Id="rId341" Type="http://schemas.openxmlformats.org/officeDocument/2006/relationships/slide" Target="slides/slide340.xml"/><Relationship Id="rId342" Type="http://schemas.openxmlformats.org/officeDocument/2006/relationships/slide" Target="slides/slide341.xml"/><Relationship Id="rId343" Type="http://schemas.openxmlformats.org/officeDocument/2006/relationships/slide" Target="slides/slide342.xml"/><Relationship Id="rId344" Type="http://schemas.openxmlformats.org/officeDocument/2006/relationships/slide" Target="slides/slide343.xml"/><Relationship Id="rId345" Type="http://schemas.openxmlformats.org/officeDocument/2006/relationships/slide" Target="slides/slide344.xml"/><Relationship Id="rId346" Type="http://schemas.openxmlformats.org/officeDocument/2006/relationships/slide" Target="slides/slide345.xml"/><Relationship Id="rId347" Type="http://schemas.openxmlformats.org/officeDocument/2006/relationships/slide" Target="slides/slide346.xml"/><Relationship Id="rId348" Type="http://schemas.openxmlformats.org/officeDocument/2006/relationships/slide" Target="slides/slide347.xml"/><Relationship Id="rId349" Type="http://schemas.openxmlformats.org/officeDocument/2006/relationships/slide" Target="slides/slide348.xml"/><Relationship Id="rId400" Type="http://schemas.openxmlformats.org/officeDocument/2006/relationships/slide" Target="slides/slide399.xml"/><Relationship Id="rId401" Type="http://schemas.openxmlformats.org/officeDocument/2006/relationships/slide" Target="slides/slide400.xml"/><Relationship Id="rId402" Type="http://schemas.openxmlformats.org/officeDocument/2006/relationships/slide" Target="slides/slide401.xml"/><Relationship Id="rId403" Type="http://schemas.openxmlformats.org/officeDocument/2006/relationships/slide" Target="slides/slide402.xml"/><Relationship Id="rId404" Type="http://schemas.openxmlformats.org/officeDocument/2006/relationships/slide" Target="slides/slide403.xml"/><Relationship Id="rId405" Type="http://schemas.openxmlformats.org/officeDocument/2006/relationships/slide" Target="slides/slide404.xml"/><Relationship Id="rId406" Type="http://schemas.openxmlformats.org/officeDocument/2006/relationships/slide" Target="slides/slide405.xml"/><Relationship Id="rId407" Type="http://schemas.openxmlformats.org/officeDocument/2006/relationships/slide" Target="slides/slide406.xml"/><Relationship Id="rId408" Type="http://schemas.openxmlformats.org/officeDocument/2006/relationships/slide" Target="slides/slide407.xml"/><Relationship Id="rId409" Type="http://schemas.openxmlformats.org/officeDocument/2006/relationships/slide" Target="slides/slide40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90" Type="http://schemas.openxmlformats.org/officeDocument/2006/relationships/slide" Target="slides/slide289.xml"/><Relationship Id="rId291" Type="http://schemas.openxmlformats.org/officeDocument/2006/relationships/slide" Target="slides/slide290.xml"/><Relationship Id="rId292" Type="http://schemas.openxmlformats.org/officeDocument/2006/relationships/slide" Target="slides/slide291.xml"/><Relationship Id="rId293" Type="http://schemas.openxmlformats.org/officeDocument/2006/relationships/slide" Target="slides/slide292.xml"/><Relationship Id="rId294" Type="http://schemas.openxmlformats.org/officeDocument/2006/relationships/slide" Target="slides/slide293.xml"/><Relationship Id="rId295" Type="http://schemas.openxmlformats.org/officeDocument/2006/relationships/slide" Target="slides/slide294.xml"/><Relationship Id="rId296" Type="http://schemas.openxmlformats.org/officeDocument/2006/relationships/slide" Target="slides/slide295.xml"/><Relationship Id="rId297" Type="http://schemas.openxmlformats.org/officeDocument/2006/relationships/slide" Target="slides/slide296.xml"/><Relationship Id="rId298" Type="http://schemas.openxmlformats.org/officeDocument/2006/relationships/slide" Target="slides/slide297.xml"/><Relationship Id="rId299" Type="http://schemas.openxmlformats.org/officeDocument/2006/relationships/slide" Target="slides/slide298.xml"/><Relationship Id="rId350" Type="http://schemas.openxmlformats.org/officeDocument/2006/relationships/slide" Target="slides/slide349.xml"/><Relationship Id="rId351" Type="http://schemas.openxmlformats.org/officeDocument/2006/relationships/slide" Target="slides/slide350.xml"/><Relationship Id="rId352" Type="http://schemas.openxmlformats.org/officeDocument/2006/relationships/slide" Target="slides/slide351.xml"/><Relationship Id="rId353" Type="http://schemas.openxmlformats.org/officeDocument/2006/relationships/slide" Target="slides/slide352.xml"/><Relationship Id="rId354" Type="http://schemas.openxmlformats.org/officeDocument/2006/relationships/slide" Target="slides/slide353.xml"/><Relationship Id="rId355" Type="http://schemas.openxmlformats.org/officeDocument/2006/relationships/slide" Target="slides/slide354.xml"/><Relationship Id="rId356" Type="http://schemas.openxmlformats.org/officeDocument/2006/relationships/slide" Target="slides/slide355.xml"/><Relationship Id="rId357" Type="http://schemas.openxmlformats.org/officeDocument/2006/relationships/slide" Target="slides/slide356.xml"/><Relationship Id="rId358" Type="http://schemas.openxmlformats.org/officeDocument/2006/relationships/slide" Target="slides/slide357.xml"/><Relationship Id="rId359" Type="http://schemas.openxmlformats.org/officeDocument/2006/relationships/slide" Target="slides/slide358.xml"/><Relationship Id="rId410" Type="http://schemas.openxmlformats.org/officeDocument/2006/relationships/slide" Target="slides/slide409.xml"/><Relationship Id="rId411" Type="http://schemas.openxmlformats.org/officeDocument/2006/relationships/slide" Target="slides/slide410.xml"/><Relationship Id="rId412" Type="http://schemas.openxmlformats.org/officeDocument/2006/relationships/slide" Target="slides/slide411.xml"/><Relationship Id="rId413" Type="http://schemas.openxmlformats.org/officeDocument/2006/relationships/slide" Target="slides/slide412.xml"/><Relationship Id="rId414" Type="http://schemas.openxmlformats.org/officeDocument/2006/relationships/slide" Target="slides/slide413.xml"/><Relationship Id="rId415" Type="http://schemas.openxmlformats.org/officeDocument/2006/relationships/slide" Target="slides/slide414.xml"/><Relationship Id="rId416" Type="http://schemas.openxmlformats.org/officeDocument/2006/relationships/slide" Target="slides/slide415.xml"/><Relationship Id="rId417" Type="http://schemas.openxmlformats.org/officeDocument/2006/relationships/slide" Target="slides/slide416.xml"/><Relationship Id="rId418" Type="http://schemas.openxmlformats.org/officeDocument/2006/relationships/slide" Target="slides/slide417.xml"/><Relationship Id="rId419" Type="http://schemas.openxmlformats.org/officeDocument/2006/relationships/slide" Target="slides/slide41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60" Type="http://schemas.openxmlformats.org/officeDocument/2006/relationships/slide" Target="slides/slide359.xml"/><Relationship Id="rId361" Type="http://schemas.openxmlformats.org/officeDocument/2006/relationships/slide" Target="slides/slide360.xml"/><Relationship Id="rId362" Type="http://schemas.openxmlformats.org/officeDocument/2006/relationships/slide" Target="slides/slide361.xml"/><Relationship Id="rId363" Type="http://schemas.openxmlformats.org/officeDocument/2006/relationships/slide" Target="slides/slide362.xml"/><Relationship Id="rId364" Type="http://schemas.openxmlformats.org/officeDocument/2006/relationships/slide" Target="slides/slide363.xml"/><Relationship Id="rId365" Type="http://schemas.openxmlformats.org/officeDocument/2006/relationships/slide" Target="slides/slide364.xml"/><Relationship Id="rId366" Type="http://schemas.openxmlformats.org/officeDocument/2006/relationships/slide" Target="slides/slide365.xml"/><Relationship Id="rId367" Type="http://schemas.openxmlformats.org/officeDocument/2006/relationships/slide" Target="slides/slide366.xml"/><Relationship Id="rId368" Type="http://schemas.openxmlformats.org/officeDocument/2006/relationships/slide" Target="slides/slide367.xml"/><Relationship Id="rId369" Type="http://schemas.openxmlformats.org/officeDocument/2006/relationships/slide" Target="slides/slide368.xml"/><Relationship Id="rId420" Type="http://schemas.openxmlformats.org/officeDocument/2006/relationships/slide" Target="slides/slide419.xml"/><Relationship Id="rId421" Type="http://schemas.openxmlformats.org/officeDocument/2006/relationships/slide" Target="slides/slide420.xml"/><Relationship Id="rId422" Type="http://schemas.openxmlformats.org/officeDocument/2006/relationships/slide" Target="slides/slide421.xml"/><Relationship Id="rId423" Type="http://schemas.openxmlformats.org/officeDocument/2006/relationships/printerSettings" Target="printerSettings/printerSettings1.bin"/><Relationship Id="rId424" Type="http://schemas.openxmlformats.org/officeDocument/2006/relationships/presProps" Target="presProps.xml"/><Relationship Id="rId425" Type="http://schemas.openxmlformats.org/officeDocument/2006/relationships/viewProps" Target="viewProps.xml"/><Relationship Id="rId426" Type="http://schemas.openxmlformats.org/officeDocument/2006/relationships/theme" Target="theme/theme1.xml"/><Relationship Id="rId427" Type="http://schemas.openxmlformats.org/officeDocument/2006/relationships/tableStyles" Target="tableStyles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370" Type="http://schemas.openxmlformats.org/officeDocument/2006/relationships/slide" Target="slides/slide369.xml"/><Relationship Id="rId371" Type="http://schemas.openxmlformats.org/officeDocument/2006/relationships/slide" Target="slides/slide370.xml"/><Relationship Id="rId372" Type="http://schemas.openxmlformats.org/officeDocument/2006/relationships/slide" Target="slides/slide371.xml"/><Relationship Id="rId373" Type="http://schemas.openxmlformats.org/officeDocument/2006/relationships/slide" Target="slides/slide372.xml"/><Relationship Id="rId374" Type="http://schemas.openxmlformats.org/officeDocument/2006/relationships/slide" Target="slides/slide373.xml"/><Relationship Id="rId375" Type="http://schemas.openxmlformats.org/officeDocument/2006/relationships/slide" Target="slides/slide374.xml"/><Relationship Id="rId376" Type="http://schemas.openxmlformats.org/officeDocument/2006/relationships/slide" Target="slides/slide375.xml"/><Relationship Id="rId377" Type="http://schemas.openxmlformats.org/officeDocument/2006/relationships/slide" Target="slides/slide376.xml"/><Relationship Id="rId378" Type="http://schemas.openxmlformats.org/officeDocument/2006/relationships/slide" Target="slides/slide377.xml"/><Relationship Id="rId379" Type="http://schemas.openxmlformats.org/officeDocument/2006/relationships/slide" Target="slides/slide37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210" Type="http://schemas.openxmlformats.org/officeDocument/2006/relationships/slide" Target="slides/slide209.xml"/><Relationship Id="rId211" Type="http://schemas.openxmlformats.org/officeDocument/2006/relationships/slide" Target="slides/slide210.xml"/><Relationship Id="rId212" Type="http://schemas.openxmlformats.org/officeDocument/2006/relationships/slide" Target="slides/slide211.xml"/><Relationship Id="rId213" Type="http://schemas.openxmlformats.org/officeDocument/2006/relationships/slide" Target="slides/slide212.xml"/><Relationship Id="rId214" Type="http://schemas.openxmlformats.org/officeDocument/2006/relationships/slide" Target="slides/slide213.xml"/><Relationship Id="rId215" Type="http://schemas.openxmlformats.org/officeDocument/2006/relationships/slide" Target="slides/slide214.xml"/><Relationship Id="rId216" Type="http://schemas.openxmlformats.org/officeDocument/2006/relationships/slide" Target="slides/slide215.xml"/><Relationship Id="rId217" Type="http://schemas.openxmlformats.org/officeDocument/2006/relationships/slide" Target="slides/slide216.xml"/><Relationship Id="rId218" Type="http://schemas.openxmlformats.org/officeDocument/2006/relationships/slide" Target="slides/slide217.xml"/><Relationship Id="rId219" Type="http://schemas.openxmlformats.org/officeDocument/2006/relationships/slide" Target="slides/slide218.xml"/><Relationship Id="rId380" Type="http://schemas.openxmlformats.org/officeDocument/2006/relationships/slide" Target="slides/slide379.xml"/><Relationship Id="rId381" Type="http://schemas.openxmlformats.org/officeDocument/2006/relationships/slide" Target="slides/slide380.xml"/><Relationship Id="rId382" Type="http://schemas.openxmlformats.org/officeDocument/2006/relationships/slide" Target="slides/slide381.xml"/><Relationship Id="rId383" Type="http://schemas.openxmlformats.org/officeDocument/2006/relationships/slide" Target="slides/slide382.xml"/><Relationship Id="rId384" Type="http://schemas.openxmlformats.org/officeDocument/2006/relationships/slide" Target="slides/slide383.xml"/><Relationship Id="rId385" Type="http://schemas.openxmlformats.org/officeDocument/2006/relationships/slide" Target="slides/slide384.xml"/><Relationship Id="rId386" Type="http://schemas.openxmlformats.org/officeDocument/2006/relationships/slide" Target="slides/slide385.xml"/><Relationship Id="rId387" Type="http://schemas.openxmlformats.org/officeDocument/2006/relationships/slide" Target="slides/slide386.xml"/><Relationship Id="rId388" Type="http://schemas.openxmlformats.org/officeDocument/2006/relationships/slide" Target="slides/slide387.xml"/><Relationship Id="rId389" Type="http://schemas.openxmlformats.org/officeDocument/2006/relationships/slide" Target="slides/slide38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20" Type="http://schemas.openxmlformats.org/officeDocument/2006/relationships/slide" Target="slides/slide219.xml"/><Relationship Id="rId221" Type="http://schemas.openxmlformats.org/officeDocument/2006/relationships/slide" Target="slides/slide220.xml"/><Relationship Id="rId222" Type="http://schemas.openxmlformats.org/officeDocument/2006/relationships/slide" Target="slides/slide221.xml"/><Relationship Id="rId223" Type="http://schemas.openxmlformats.org/officeDocument/2006/relationships/slide" Target="slides/slide222.xml"/><Relationship Id="rId224" Type="http://schemas.openxmlformats.org/officeDocument/2006/relationships/slide" Target="slides/slide223.xml"/><Relationship Id="rId225" Type="http://schemas.openxmlformats.org/officeDocument/2006/relationships/slide" Target="slides/slide224.xml"/><Relationship Id="rId226" Type="http://schemas.openxmlformats.org/officeDocument/2006/relationships/slide" Target="slides/slide225.xml"/><Relationship Id="rId227" Type="http://schemas.openxmlformats.org/officeDocument/2006/relationships/slide" Target="slides/slide226.xml"/><Relationship Id="rId228" Type="http://schemas.openxmlformats.org/officeDocument/2006/relationships/slide" Target="slides/slide227.xml"/><Relationship Id="rId229" Type="http://schemas.openxmlformats.org/officeDocument/2006/relationships/slide" Target="slides/slide228.xml"/><Relationship Id="rId390" Type="http://schemas.openxmlformats.org/officeDocument/2006/relationships/slide" Target="slides/slide389.xml"/><Relationship Id="rId391" Type="http://schemas.openxmlformats.org/officeDocument/2006/relationships/slide" Target="slides/slide390.xml"/><Relationship Id="rId392" Type="http://schemas.openxmlformats.org/officeDocument/2006/relationships/slide" Target="slides/slide391.xml"/><Relationship Id="rId393" Type="http://schemas.openxmlformats.org/officeDocument/2006/relationships/slide" Target="slides/slide392.xml"/><Relationship Id="rId394" Type="http://schemas.openxmlformats.org/officeDocument/2006/relationships/slide" Target="slides/slide393.xml"/><Relationship Id="rId395" Type="http://schemas.openxmlformats.org/officeDocument/2006/relationships/slide" Target="slides/slide394.xml"/><Relationship Id="rId396" Type="http://schemas.openxmlformats.org/officeDocument/2006/relationships/slide" Target="slides/slide395.xml"/><Relationship Id="rId397" Type="http://schemas.openxmlformats.org/officeDocument/2006/relationships/slide" Target="slides/slide396.xml"/><Relationship Id="rId398" Type="http://schemas.openxmlformats.org/officeDocument/2006/relationships/slide" Target="slides/slide397.xml"/><Relationship Id="rId399" Type="http://schemas.openxmlformats.org/officeDocument/2006/relationships/slide" Target="slides/slide39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5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02B8-F5BE-4809-AEB4-C928714D8DFC}" type="datetimeFigureOut">
              <a:rPr lang="en-US" smtClean="0"/>
              <a:t>5/3/16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A57B-B88F-4339-96A3-5B1EE75442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Dual credit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10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basic parts of a plant are: _____, _____, _____,and_____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88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_provides all three essential elements.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2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fertilizer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728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Compounds that occur naturally are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43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Hormones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30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Chemists synthesize modifiers of plant development, either naturally occurring or commercially synthesized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85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Regulators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9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hormones that both promote and inhibit plant growth.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24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Auxins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229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concentration of </a:t>
            </a:r>
            <a:r>
              <a:rPr lang="en-US" dirty="0" err="1" smtClean="0"/>
              <a:t>auxin</a:t>
            </a:r>
            <a:r>
              <a:rPr lang="en-US" dirty="0" smtClean="0"/>
              <a:t> in the apex that can inhibit the growth of buds and shoots beneath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0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Apical Dominance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190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Roots</a:t>
            </a:r>
          </a:p>
          <a:p>
            <a:r>
              <a:rPr lang="en-US" dirty="0" smtClean="0"/>
              <a:t>Stems</a:t>
            </a:r>
          </a:p>
          <a:p>
            <a:r>
              <a:rPr lang="en-US" dirty="0" smtClean="0"/>
              <a:t>Leaves</a:t>
            </a:r>
          </a:p>
          <a:p>
            <a:r>
              <a:rPr lang="en-US" dirty="0" smtClean="0"/>
              <a:t>Flowers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46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fruit-set without pollination. It is accomplished by the application of </a:t>
            </a:r>
            <a:r>
              <a:rPr lang="en-US" dirty="0" err="1" smtClean="0"/>
              <a:t>auxins</a:t>
            </a:r>
            <a:r>
              <a:rPr lang="en-US" dirty="0" smtClean="0"/>
              <a:t> or gibberellins.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2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Parthenocarpy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04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naturally occurring growing inhibitor that counters the effects of gibberellins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8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Abscisic</a:t>
            </a:r>
            <a:r>
              <a:rPr lang="en-US" dirty="0" smtClean="0"/>
              <a:t> Acid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148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influences geotropism, leaf abscission, and the ripening of fruit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13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Ethylene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52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synthetic compounds that have a dwarfing effect on plant growth.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01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Anti-Gibberellins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organisms duplicate themselves, it is known 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885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Reproductio</a:t>
            </a:r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6080259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network of roots that reach our horizontally and vertically through the soil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47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reproduction is deliberately controlled and manipulated, it is called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1828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9541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reproduction of plants through the formation of seeds is called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829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5358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cell formed through sexual reproduction that has two sets of chromosomes is known 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5600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Zygote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1557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gamate</a:t>
            </a:r>
            <a:r>
              <a:rPr lang="en-US" dirty="0"/>
              <a:t> with one set of chromosomes 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8230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Haploid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0303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Propagation is </a:t>
            </a:r>
            <a:r>
              <a:rPr lang="en-US" dirty="0"/>
              <a:t>a vegetative process that eliminates genetic variation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5070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Asexual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72357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Fiberouse</a:t>
            </a:r>
            <a:r>
              <a:rPr lang="en-US" dirty="0" smtClean="0"/>
              <a:t> Roots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8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sequence of cell divisions that reduces the number of chromosomes in a cell by half.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778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4247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the normal division of cell nuclei that occurs as plants grow, involving not reduction and recombination of chromosomes.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4184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13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completes the division of the nonnuclear remainder of the cell’s contents and the formation of a new cell wall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5289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Cytokinesis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1655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breaking of a seed coat otherwise impervious to water to permit water uptake by the embryo 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9239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1435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exposure of seeds to low temperatures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959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0939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from stems in some plants and may be </a:t>
            </a:r>
            <a:r>
              <a:rPr lang="en-US" dirty="0" err="1" smtClean="0"/>
              <a:t>vegetatively</a:t>
            </a:r>
            <a:r>
              <a:rPr lang="en-US" dirty="0" smtClean="0"/>
              <a:t> propagated.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2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</a:t>
            </a:r>
            <a:r>
              <a:rPr lang="en-US" dirty="0"/>
              <a:t>segments of roots, leaves or stems and placing them under appropriate conditions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1673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6030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aerial shoots that take root after coming into contact with the soil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1256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Stolons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4151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production of a seed without meiosis and fertilization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3788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Apomictic </a:t>
            </a:r>
            <a:r>
              <a:rPr lang="en-US" dirty="0" err="1" smtClean="0"/>
              <a:t>Embyo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821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buds of one plant are implanted into the stem of another compatible species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5273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6064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small sections of </a:t>
            </a:r>
            <a:r>
              <a:rPr lang="en-US" dirty="0" err="1"/>
              <a:t>meristematic</a:t>
            </a:r>
            <a:r>
              <a:rPr lang="en-US" dirty="0"/>
              <a:t> shoot tissue or callus tissue to grow a new plant under carefully controlled environmental conditions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7999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Tissue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386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Adventicious</a:t>
            </a:r>
            <a:r>
              <a:rPr lang="en-US" dirty="0" smtClean="0"/>
              <a:t> Roots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8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plants that produce new shoots from adventitious buds that develop on roots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1680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Sucker shoots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8177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crown of a plant is divided once it enlarges to allow each root-shoot to develop into a new plant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0635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Crown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1133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roots develop on a stem that is still attached to the parent plant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2927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9272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upper portion of one plant can be joined with the lower portion of a different plant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3145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Grafting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5505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stems that grow along the ground and form new plants at one or more of their nodes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99297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1329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green pigment in leaves that allows them to use energy in light to convert carbon dioxide and water into food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756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organs formed as part of a root system that is easily collected </a:t>
            </a:r>
            <a:r>
              <a:rPr lang="en-US" dirty="0" smtClean="0"/>
              <a:t>and </a:t>
            </a:r>
            <a:r>
              <a:rPr lang="en-US" dirty="0"/>
              <a:t>separated by propagators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60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1002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external appearance of a plant is called the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8396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0365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genetic composition of a plant is called the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51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4298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Bodies </a:t>
            </a:r>
            <a:r>
              <a:rPr lang="en-US" dirty="0"/>
              <a:t>within the nucleus of the cell that are composed of DNA and proteins.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6208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6841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inbred plant species are crossed and the hybrid generation may have qualities superior to those of either parent.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6557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Vigor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28668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Chlorophyll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37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seedlings that retain their undisturbed root system within a core of media.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0874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1389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</a:t>
            </a:r>
            <a:r>
              <a:rPr lang="en-US" dirty="0"/>
              <a:t>the gradual adaptation of plants to environmental conditions more stressful than </a:t>
            </a:r>
            <a:r>
              <a:rPr lang="en-US" dirty="0" smtClean="0"/>
              <a:t>their </a:t>
            </a:r>
            <a:r>
              <a:rPr lang="en-US" dirty="0"/>
              <a:t>present ones.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0108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Hardening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0498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four methods of budding.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5820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T-budding</a:t>
            </a:r>
            <a:br>
              <a:rPr lang="en-US" dirty="0"/>
            </a:br>
            <a:r>
              <a:rPr lang="en-US" dirty="0"/>
              <a:t>2. Patch-budding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I-budding</a:t>
            </a:r>
            <a:br>
              <a:rPr lang="en-US" dirty="0"/>
            </a:br>
            <a:r>
              <a:rPr lang="en-US" dirty="0"/>
              <a:t>4. Chip budding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8729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five methods of layering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7889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simple </a:t>
            </a:r>
            <a:r>
              <a:rPr lang="en-US" dirty="0" smtClean="0"/>
              <a:t>layering</a:t>
            </a:r>
          </a:p>
          <a:p>
            <a:r>
              <a:rPr lang="en-US" dirty="0" smtClean="0"/>
              <a:t> </a:t>
            </a:r>
            <a:r>
              <a:rPr lang="en-US" dirty="0"/>
              <a:t>2. tip layering</a:t>
            </a:r>
            <a:br>
              <a:rPr lang="en-US" dirty="0"/>
            </a:br>
            <a:r>
              <a:rPr lang="en-US" dirty="0"/>
              <a:t>3. mound layering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air layering </a:t>
            </a:r>
          </a:p>
          <a:p>
            <a:r>
              <a:rPr lang="en-US" dirty="0"/>
              <a:t>5. serpentine layering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3067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</a:t>
            </a:r>
            <a:r>
              <a:rPr lang="en-US" dirty="0"/>
              <a:t>has the injurious agent active within it.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3519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47059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by which plants use energy in light to convert carbon dioxide and water into food and oxygen.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58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has the agent active on its surface.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2613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393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organism </a:t>
            </a:r>
            <a:r>
              <a:rPr lang="en-US" dirty="0" smtClean="0"/>
              <a:t> not capable </a:t>
            </a:r>
            <a:r>
              <a:rPr lang="en-US" dirty="0"/>
              <a:t>of manufacturing its own food.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1419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7409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ability for eggs to develop even though they have not been fertilized is termed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680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parthenogenesis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6628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changes in insect form as they grow are termed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6143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metamorphosis.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0915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 basic stage of metamorphosis are: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5699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egg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larva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pupa, </a:t>
            </a:r>
            <a:endParaRPr lang="en-US" dirty="0" smtClean="0"/>
          </a:p>
          <a:p>
            <a:r>
              <a:rPr lang="en-US" dirty="0" smtClean="0"/>
              <a:t>adult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3919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51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manifestations of the effect of disease in plants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5331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5326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causal agent in plant disease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3540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7249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 basic causes of disease in plants include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0847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bacteria, </a:t>
            </a:r>
            <a:endParaRPr lang="en-US" dirty="0" smtClean="0"/>
          </a:p>
          <a:p>
            <a:r>
              <a:rPr lang="en-US" dirty="0" smtClean="0"/>
              <a:t>fungi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virus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nematodes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809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three parts of the disease triangle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9016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Pathogen, </a:t>
            </a:r>
            <a:endParaRPr lang="en-US" dirty="0" smtClean="0"/>
          </a:p>
          <a:p>
            <a:r>
              <a:rPr lang="en-US" dirty="0" smtClean="0"/>
              <a:t>susceptible </a:t>
            </a:r>
            <a:r>
              <a:rPr lang="en-US" dirty="0"/>
              <a:t>plant, </a:t>
            </a:r>
            <a:endParaRPr lang="en-US" dirty="0" smtClean="0"/>
          </a:p>
          <a:p>
            <a:r>
              <a:rPr lang="en-US" dirty="0" smtClean="0"/>
              <a:t>favorable </a:t>
            </a:r>
            <a:r>
              <a:rPr lang="en-US" dirty="0"/>
              <a:t>environment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7655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infectious form of a </a:t>
            </a:r>
            <a:r>
              <a:rPr lang="en-US" dirty="0" smtClean="0"/>
              <a:t>pathogen </a:t>
            </a:r>
            <a:r>
              <a:rPr lang="en-US" dirty="0"/>
              <a:t>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8974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inoculum.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8822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plant that recognizes some characteristic distinguishing it from others of the same species 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7394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Flower that possesses all the floral organs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195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a natural agent of dissemination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a. cultivating tools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smtClean="0"/>
              <a:t>flowing </a:t>
            </a:r>
            <a:r>
              <a:rPr lang="en-US" dirty="0"/>
              <a:t>water</a:t>
            </a:r>
            <a:br>
              <a:rPr lang="en-US" dirty="0"/>
            </a:br>
            <a:r>
              <a:rPr lang="en-US" dirty="0"/>
              <a:t>c. vehicles </a:t>
            </a:r>
          </a:p>
          <a:p>
            <a:r>
              <a:rPr lang="en-US" dirty="0"/>
              <a:t>d. clothing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0504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b. </a:t>
            </a:r>
            <a:r>
              <a:rPr lang="en-US" dirty="0" smtClean="0"/>
              <a:t>flowing </a:t>
            </a:r>
            <a:r>
              <a:rPr lang="en-US" dirty="0"/>
              <a:t>water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2841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following is an artificial agent of dissemination?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flowing water</a:t>
            </a:r>
            <a:br>
              <a:rPr lang="en-US" dirty="0"/>
            </a:br>
            <a:r>
              <a:rPr lang="en-US" dirty="0"/>
              <a:t>b. wind</a:t>
            </a:r>
            <a:br>
              <a:rPr lang="en-US" dirty="0"/>
            </a:br>
            <a:r>
              <a:rPr lang="en-US" dirty="0"/>
              <a:t>c. birds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</a:t>
            </a:r>
            <a:r>
              <a:rPr lang="en-US" dirty="0"/>
              <a:t>. clothing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2617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 Clothing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6853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three levels of pest control: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4256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Partial Control</a:t>
            </a:r>
            <a:br>
              <a:rPr lang="en-US" dirty="0"/>
            </a:br>
            <a:r>
              <a:rPr lang="en-US" dirty="0"/>
              <a:t>2. Absolute Control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Profitable Control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304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Herbicides that kill </a:t>
            </a:r>
            <a:r>
              <a:rPr lang="en-US" dirty="0"/>
              <a:t>all green plants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5030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Nonselective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5840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herbicides </a:t>
            </a:r>
            <a:r>
              <a:rPr lang="en-US" dirty="0" smtClean="0"/>
              <a:t>that kill </a:t>
            </a:r>
            <a:r>
              <a:rPr lang="en-US" dirty="0"/>
              <a:t>some kinds of plants and not others.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0000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0388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05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dirty="0"/>
              <a:t>additives that improve the performance of the pesticide with which they are combined.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9970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Advuvant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2128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attempt to return some of the natural inhibitors of insect, pathogen, and weed injury to the production of desired crops, including ornamentals.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3388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7493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multifaceted approach to pest control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4939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Pest Management (IPM)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7914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point at which the injury to the host plants or number of pests present is unacceptable?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3743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Threshold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2565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attempt to change a plant’s morphology and/or genotype so it will suffer less from disease or insects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438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35623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flower with both stamens and pistils.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493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that sets a barrier between the host plant and the pests to which they are susceptible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5944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4434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all measures designed to keep a pest from becoming established in an area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0581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8612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seeks to remove or eliminate pests that are already in, on, or near plants in infested areas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51626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Eradication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4178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nutrients that are generally provided to a plant through the air.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691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( C)</a:t>
            </a:r>
          </a:p>
          <a:p>
            <a:r>
              <a:rPr lang="en-US" dirty="0" smtClean="0"/>
              <a:t>Hydrogen (H)</a:t>
            </a:r>
          </a:p>
          <a:p>
            <a:r>
              <a:rPr lang="en-US" dirty="0" smtClean="0"/>
              <a:t>Oxygen (O)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4984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primary macronutrients needed by plants.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240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(N)</a:t>
            </a:r>
          </a:p>
          <a:p>
            <a:r>
              <a:rPr lang="en-US" dirty="0" smtClean="0"/>
              <a:t>Phosphorous (P)</a:t>
            </a:r>
          </a:p>
          <a:p>
            <a:r>
              <a:rPr lang="en-US" dirty="0" smtClean="0"/>
              <a:t>Potassium (K)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768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Perfect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87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secondary macronutrients needed by plants.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2980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Calcium (</a:t>
            </a:r>
            <a:r>
              <a:rPr lang="en-US" dirty="0" err="1" smtClean="0"/>
              <a:t>Ca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Magnesium (Mg)</a:t>
            </a:r>
          </a:p>
          <a:p>
            <a:r>
              <a:rPr lang="en-US" dirty="0" smtClean="0"/>
              <a:t>Sulfur 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7321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essential micronutrients needed by plants.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354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B, </a:t>
            </a:r>
            <a:r>
              <a:rPr lang="en-US" dirty="0" err="1"/>
              <a:t>Cl</a:t>
            </a:r>
            <a:r>
              <a:rPr lang="en-US" dirty="0"/>
              <a:t>, Cu, Fe, </a:t>
            </a:r>
            <a:r>
              <a:rPr lang="en-US" dirty="0" err="1"/>
              <a:t>Mn</a:t>
            </a:r>
            <a:r>
              <a:rPr lang="en-US" dirty="0"/>
              <a:t>, Mo, Ni, Zn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46430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Deficiency Symptom is yellowing </a:t>
            </a:r>
            <a:r>
              <a:rPr lang="en-US" dirty="0"/>
              <a:t>of lower leaves </a:t>
            </a:r>
            <a:endParaRPr lang="en-US" dirty="0" smtClean="0"/>
          </a:p>
          <a:p>
            <a:r>
              <a:rPr lang="en-US" dirty="0" smtClean="0"/>
              <a:t>It is found in all Proteins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9847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 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5197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Deficiency Symptom purpling </a:t>
            </a:r>
            <a:r>
              <a:rPr lang="en-US" dirty="0"/>
              <a:t>of lower leaves </a:t>
            </a:r>
            <a:endParaRPr lang="en-US" dirty="0" smtClean="0"/>
          </a:p>
          <a:p>
            <a:r>
              <a:rPr lang="en-US" dirty="0" smtClean="0"/>
              <a:t>Found in energy rich compounds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0711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Phosphorous (P)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9385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Deficiency Symptom </a:t>
            </a:r>
            <a:r>
              <a:rPr lang="en-US" dirty="0" smtClean="0"/>
              <a:t>necrosis </a:t>
            </a:r>
            <a:r>
              <a:rPr lang="en-US" dirty="0"/>
              <a:t>and </a:t>
            </a:r>
            <a:r>
              <a:rPr lang="en-US" dirty="0" err="1"/>
              <a:t>chlorosis</a:t>
            </a:r>
            <a:r>
              <a:rPr lang="en-US" dirty="0"/>
              <a:t> of lower leaves </a:t>
            </a:r>
            <a:endParaRPr lang="en-US" dirty="0" smtClean="0"/>
          </a:p>
          <a:p>
            <a:r>
              <a:rPr lang="en-US" dirty="0" smtClean="0"/>
              <a:t>Control </a:t>
            </a:r>
            <a:r>
              <a:rPr lang="en-US" dirty="0"/>
              <a:t>of </a:t>
            </a:r>
            <a:r>
              <a:rPr lang="en-US" dirty="0" err="1"/>
              <a:t>somate</a:t>
            </a:r>
            <a:r>
              <a:rPr lang="en-US" dirty="0"/>
              <a:t> opening and closing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7392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Potassium (K)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4224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the chlorophyll pigment which is vital to photosynthesis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98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used in plant structure </a:t>
            </a:r>
          </a:p>
          <a:p>
            <a:r>
              <a:rPr lang="en-US" dirty="0" smtClean="0"/>
              <a:t>Deficiency Symptom top </a:t>
            </a:r>
            <a:r>
              <a:rPr lang="en-US" dirty="0"/>
              <a:t>of plant can become distorted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38275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Calcium (</a:t>
            </a:r>
            <a:r>
              <a:rPr lang="en-US" dirty="0" err="1" smtClean="0"/>
              <a:t>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7391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</a:t>
            </a:r>
            <a:r>
              <a:rPr lang="en-US" dirty="0"/>
              <a:t>to chlorophyll </a:t>
            </a:r>
          </a:p>
          <a:p>
            <a:r>
              <a:rPr lang="en-US" dirty="0" smtClean="0"/>
              <a:t>Deficiency symptoms </a:t>
            </a:r>
            <a:r>
              <a:rPr lang="en-US" dirty="0" err="1" smtClean="0"/>
              <a:t>interveinal</a:t>
            </a:r>
            <a:r>
              <a:rPr lang="en-US" dirty="0" smtClean="0"/>
              <a:t> </a:t>
            </a:r>
            <a:r>
              <a:rPr lang="en-US" dirty="0" err="1"/>
              <a:t>chlorosis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4725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Magnesium (Mg)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3390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is one that shows deficiency symptoms in the older leaves first.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2031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160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</a:t>
            </a:r>
            <a:r>
              <a:rPr lang="en-US" dirty="0"/>
              <a:t>is one that shows deficiency symptoms in the younger leaves first.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0263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Immobile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9955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that enhance the uptake of one another are considered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4710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Synergistic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0513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chloroplast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99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that interfere with the uptake of one another are considered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3138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Antagonistic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194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global cycle in which evaporation and precipitation are equal over time and on a global scale.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3315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Hydrologic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6574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Expresses </a:t>
            </a:r>
            <a:r>
              <a:rPr lang="en-US" dirty="0"/>
              <a:t>the actual water content relative to the maximum amount that the air can hold at a given temperature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9882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Humidity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6673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universal </a:t>
            </a:r>
            <a:r>
              <a:rPr lang="en-US" dirty="0" smtClean="0"/>
              <a:t>solvent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9294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6485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physical property of water in a liquid state that is due to the intermolecular </a:t>
            </a:r>
            <a:r>
              <a:rPr lang="en-US" dirty="0" smtClean="0"/>
              <a:t>attraction </a:t>
            </a:r>
            <a:r>
              <a:rPr lang="en-US" dirty="0"/>
              <a:t>between water molecules.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2040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1722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the chromosomes, nucleolus, and </a:t>
            </a:r>
            <a:r>
              <a:rPr lang="en-US" dirty="0" err="1" smtClean="0"/>
              <a:t>nucleoplasm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66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force of attraction between unlike molecules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2793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Adhesion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0383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the force of attraction between like molecules.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6651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0647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flow of water from the roots through the xylem in the stems to the uppermost leaves.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4101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Transpiration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84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flow of water through a semipermeable membrane that occurs when there is a concentration gradient difference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5903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4937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upward movement of water </a:t>
            </a:r>
            <a:r>
              <a:rPr lang="en-US" dirty="0" smtClean="0"/>
              <a:t>in plants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3775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Capillary Rise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5249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nucleus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plant absorbs mineral nutrients against a high concentration of gradient by a 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0884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7213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self-feeders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1135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Autrotrophs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9745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 on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7681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Heterotrophs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8668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</a:t>
            </a:r>
            <a:r>
              <a:rPr lang="en-US" dirty="0"/>
              <a:t>the terminal, irreversible deteriorative change in living organisms which leads to plant death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5806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Senescence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960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half of the world’s food supply comes from the plant group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7426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Cereal 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1206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composed of a matrix of carbohydrates reinforced by cellulose molecules arranged in long, rod-like structures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429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leads all the cereal grains in total volume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4747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4168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Corn, as produced in Tennessee for grain, could be properly classified as 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7588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Annual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178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Corn oil content is typically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9797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9765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cereal crop serving as a basic food for over 1⁄2 of the world population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756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9181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Self-pollinated,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winter annual (as grown in TN)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most widely cultivate crop in the world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9847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6379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wall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371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Soybean cultivars are grouped according to their response to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8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7970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get a maximum yield of good quality hay, the plants should be harvested at the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8327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prior to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413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production of two crops, one following another, during one growing season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9604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Double-Cropping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7676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process of baling silage in plastic wrap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4652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9658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growth of a single species in a given area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583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8031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cultivar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96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matter of the cell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6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simultaneously producing two or more crops in the same field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1674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Interrcropping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930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moist forage, preserved by bacterial fermentation under anaerobic conditions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0102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1987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shoots </a:t>
            </a:r>
            <a:r>
              <a:rPr lang="en-US" dirty="0"/>
              <a:t>and leaves of forage plants that are preserved by field drying, harvesting and storing for future 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1555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5465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in which new crop is seeded directly in a field in which the preceding crop was cut down or destroyed rather than being removed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4921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No-Till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49030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suppliers stock materials needed by either growers or retail businesses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2254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2423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protoplast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355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suppliers </a:t>
            </a:r>
            <a:r>
              <a:rPr lang="en-US" dirty="0"/>
              <a:t>stock materials needed by individuals or homeowners.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826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7757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nursery initiates plant production.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3510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Propagagtion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9649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nursery may grow plants, buy from a wholesale nursery, or both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8226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5590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 </a:t>
            </a:r>
            <a:r>
              <a:rPr lang="en-US" dirty="0"/>
              <a:t>municipal water supply may add greatly to the cost of production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37135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three types of bench arrangements are commonly used in a greenhouse?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3253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Peninsular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longitudinal, </a:t>
            </a:r>
            <a:endParaRPr lang="en-US" dirty="0" smtClean="0"/>
          </a:p>
          <a:p>
            <a:r>
              <a:rPr lang="en-US" dirty="0" smtClean="0"/>
              <a:t>moveable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52933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What are the three main reasons for soil tests among greenhouse growers?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2762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connect the protoplasts of adjacent cells, making the living material of the cells continuous within the plant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819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To check the pH</a:t>
            </a:r>
            <a:br>
              <a:rPr lang="en-US" dirty="0"/>
            </a:br>
            <a:r>
              <a:rPr lang="en-US" dirty="0"/>
              <a:t>2. To check for nutrient deficiencies</a:t>
            </a:r>
            <a:br>
              <a:rPr lang="en-US" dirty="0"/>
            </a:br>
            <a:r>
              <a:rPr lang="en-US" dirty="0"/>
              <a:t>3. To measure the soluble salt content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3400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resemble ice-cube trays and are available in different sizes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8106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Molded Plastic Packs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0484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porous, thus gas and air can permeate containers, and soil dries more rapidly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774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Clay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2386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shallow, rectangular containers that may be used to start seedlings, root cuttings, or hold less sturdy peat pots and strips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2966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0081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convenience for transplanting because there is no need to remove the pot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8184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Peat 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8557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containers where the height is one-half the diameter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0140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Cytoplasmic</a:t>
            </a:r>
            <a:r>
              <a:rPr lang="en-US" dirty="0" smtClean="0"/>
              <a:t> Strands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34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378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specialized production containers made of wire or plastic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1472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Hanging Baskets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3906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be heat pasteurized, lighter than clay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3024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Plastic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28421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round containers whose height and diameter are equal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0751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4002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the water through nozzles, spaced at intervals along the pipes, which run around the perimeter of the greenhouse bench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1817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Spray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2380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rings of plastic that are placed around the base of each plant within its container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4659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surrounds the protoplast like a thin plastic bag, separating it form the cell wall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772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01917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pumped from a storage tank into a water tight bench where it flows across the surface, flooding the entire bench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7337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Ebb and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66619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water through holes in inflatable plastic tubes stretched down the bench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8005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Trickle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21204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plastic tubes that are </a:t>
            </a:r>
            <a:r>
              <a:rPr lang="en-US" dirty="0" smtClean="0"/>
              <a:t>rolled </a:t>
            </a:r>
            <a:r>
              <a:rPr lang="en-US" dirty="0"/>
              <a:t>out in rows between plants growing as bench crops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34300"/>
      </p:ext>
    </p:extLst>
  </p:cSld>
  <p:clrMapOvr>
    <a:masterClrMapping/>
  </p:clrMapOvr>
  <p:transition xmlns:p14="http://schemas.microsoft.com/office/powerpoint/2010/main" spd="med" advClick="0" advTm="5000"/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Ooze Tubes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24978"/>
      </p:ext>
    </p:extLst>
  </p:cSld>
  <p:clrMapOvr>
    <a:masterClrMapping/>
  </p:clrMapOvr>
  <p:transition xmlns:p14="http://schemas.microsoft.com/office/powerpoint/2010/main" spd="med" advClick="0" advTm="5000"/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 of fibrous material and is placed on a bench that is first lined with plastic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22548"/>
      </p:ext>
    </p:extLst>
  </p:cSld>
  <p:clrMapOvr>
    <a:masterClrMapping/>
  </p:clrMapOvr>
  <p:transition xmlns:p14="http://schemas.microsoft.com/office/powerpoint/2010/main" spd="med" advClick="0" advTm="5000"/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Capillary 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34807"/>
      </p:ext>
    </p:extLst>
  </p:cSld>
  <p:clrMapOvr>
    <a:masterClrMapping/>
  </p:clrMapOvr>
  <p:transition xmlns:p14="http://schemas.microsoft.com/office/powerpoint/2010/main" spd="med" advClick="0" advTm="5000"/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 in the plant and ills the pest when it arrives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241283"/>
      </p:ext>
    </p:extLst>
  </p:cSld>
  <p:clrMapOvr>
    <a:masterClrMapping/>
  </p:clrMapOvr>
  <p:transition xmlns:p14="http://schemas.microsoft.com/office/powerpoint/2010/main" spd="med" advClick="0" advTm="5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Plasma Membrane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7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84748"/>
      </p:ext>
    </p:extLst>
  </p:cSld>
  <p:clrMapOvr>
    <a:masterClrMapping/>
  </p:clrMapOvr>
  <p:transition xmlns:p14="http://schemas.microsoft.com/office/powerpoint/2010/main" spd="med" advClick="0" advTm="5000"/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material is mixed with water in a hydraulic sprayer and applied to foliage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52837"/>
      </p:ext>
    </p:extLst>
  </p:cSld>
  <p:clrMapOvr>
    <a:masterClrMapping/>
  </p:clrMapOvr>
  <p:transition xmlns:p14="http://schemas.microsoft.com/office/powerpoint/2010/main" spd="med" advClick="0" advTm="5000"/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43460"/>
      </p:ext>
    </p:extLst>
  </p:cSld>
  <p:clrMapOvr>
    <a:masterClrMapping/>
  </p:clrMapOvr>
  <p:transition xmlns:p14="http://schemas.microsoft.com/office/powerpoint/2010/main" spd="med" advClick="0" advTm="5000"/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dry formulation of pesticide that must provide a thorough coverage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42754"/>
      </p:ext>
    </p:extLst>
  </p:cSld>
  <p:clrMapOvr>
    <a:masterClrMapping/>
  </p:clrMapOvr>
  <p:transition xmlns:p14="http://schemas.microsoft.com/office/powerpoint/2010/main" spd="med" advClick="0" advTm="5000"/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18435"/>
      </p:ext>
    </p:extLst>
  </p:cSld>
  <p:clrMapOvr>
    <a:masterClrMapping/>
  </p:clrMapOvr>
  <p:transition xmlns:p14="http://schemas.microsoft.com/office/powerpoint/2010/main" spd="med" advClick="0" advTm="5000"/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packaged with a flammable, smoke-producing material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60457"/>
      </p:ext>
    </p:extLst>
  </p:cSld>
  <p:clrMapOvr>
    <a:masterClrMapping/>
  </p:clrMapOvr>
  <p:transition xmlns:p14="http://schemas.microsoft.com/office/powerpoint/2010/main" spd="med" advClick="0" advTm="5000"/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Smoke </a:t>
            </a:r>
            <a:r>
              <a:rPr lang="en-US" dirty="0" err="1" smtClean="0"/>
              <a:t>Fummigants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54403"/>
      </p:ext>
    </p:extLst>
  </p:cSld>
  <p:clrMapOvr>
    <a:masterClrMapping/>
  </p:clrMapOvr>
  <p:transition xmlns:p14="http://schemas.microsoft.com/office/powerpoint/2010/main" spd="med" advClick="0" advTm="5000"/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pesticide is mixed with an oil solvent and filled in a fogger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74432"/>
      </p:ext>
    </p:extLst>
  </p:cSld>
  <p:clrMapOvr>
    <a:masterClrMapping/>
  </p:clrMapOvr>
  <p:transition xmlns:p14="http://schemas.microsoft.com/office/powerpoint/2010/main" spd="med" advClick="0" advTm="5000"/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Foggers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84164"/>
      </p:ext>
    </p:extLst>
  </p:cSld>
  <p:clrMapOvr>
    <a:masterClrMapping/>
  </p:clrMapOvr>
  <p:transition xmlns:p14="http://schemas.microsoft.com/office/powerpoint/2010/main" spd="med" advClick="0" advTm="5000"/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control strong structure maximum light allowance </a:t>
            </a:r>
          </a:p>
          <a:p>
            <a:r>
              <a:rPr lang="en-US" dirty="0"/>
              <a:t>Expensive to build and heat wastes land between houses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99470"/>
      </p:ext>
    </p:extLst>
  </p:cSld>
  <p:clrMapOvr>
    <a:masterClrMapping/>
  </p:clrMapOvr>
  <p:transition xmlns:p14="http://schemas.microsoft.com/office/powerpoint/2010/main" spd="med" advClick="0" advTm="5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regions of the plant cell where respiration occurs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18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35861"/>
      </p:ext>
    </p:extLst>
  </p:cSld>
  <p:clrMapOvr>
    <a:masterClrMapping/>
  </p:clrMapOvr>
  <p:transition xmlns:p14="http://schemas.microsoft.com/office/powerpoint/2010/main" spd="med" advClick="0" advTm="5000"/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expensive to build</a:t>
            </a:r>
            <a:br>
              <a:rPr lang="en-US" dirty="0"/>
            </a:br>
            <a:r>
              <a:rPr lang="en-US" dirty="0"/>
              <a:t>good environmental control less expensive to heat</a:t>
            </a:r>
            <a:br>
              <a:rPr lang="en-US" dirty="0"/>
            </a:br>
            <a:r>
              <a:rPr lang="en-US" dirty="0"/>
              <a:t>wastes no land between houses </a:t>
            </a:r>
          </a:p>
          <a:p>
            <a:r>
              <a:rPr lang="en-US" dirty="0"/>
              <a:t>environmental control is difficult if different crops are grown structurally weak under snow buildup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05432"/>
      </p:ext>
    </p:extLst>
  </p:cSld>
  <p:clrMapOvr>
    <a:masterClrMapping/>
  </p:clrMapOvr>
  <p:transition xmlns:p14="http://schemas.microsoft.com/office/powerpoint/2010/main" spd="med" advClick="0" advTm="5000"/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Ridge and Furrow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37680"/>
      </p:ext>
    </p:extLst>
  </p:cSld>
  <p:clrMapOvr>
    <a:masterClrMapping/>
  </p:clrMapOvr>
  <p:transition xmlns:p14="http://schemas.microsoft.com/office/powerpoint/2010/main" spd="med" advClick="0" advTm="5000"/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expensive to build</a:t>
            </a:r>
            <a:br>
              <a:rPr lang="en-US" dirty="0"/>
            </a:br>
            <a:r>
              <a:rPr lang="en-US" dirty="0"/>
              <a:t>ideal for production of seasonal crops</a:t>
            </a:r>
            <a:br>
              <a:rPr lang="en-US" dirty="0"/>
            </a:br>
            <a:r>
              <a:rPr lang="en-US" dirty="0"/>
              <a:t>may be free-standing or grouped </a:t>
            </a:r>
          </a:p>
          <a:p>
            <a:r>
              <a:rPr lang="en-US" dirty="0"/>
              <a:t>requires new covering frequently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282062"/>
      </p:ext>
    </p:extLst>
  </p:cSld>
  <p:clrMapOvr>
    <a:masterClrMapping/>
  </p:clrMapOvr>
  <p:transition xmlns:p14="http://schemas.microsoft.com/office/powerpoint/2010/main" spd="med" advClick="0" advTm="5000"/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15840"/>
      </p:ext>
    </p:extLst>
  </p:cSld>
  <p:clrMapOvr>
    <a:masterClrMapping/>
  </p:clrMapOvr>
  <p:transition xmlns:p14="http://schemas.microsoft.com/office/powerpoint/2010/main" spd="med" advClick="0" advTm="5000"/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shaded area for heat sensitive plants</a:t>
            </a:r>
            <a:br>
              <a:rPr lang="en-US" dirty="0"/>
            </a:br>
            <a:r>
              <a:rPr lang="en-US" dirty="0"/>
              <a:t>Provide a cool holding area </a:t>
            </a:r>
          </a:p>
          <a:p>
            <a:r>
              <a:rPr lang="en-US" dirty="0"/>
              <a:t>little environmental control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76432"/>
      </p:ext>
    </p:extLst>
  </p:cSld>
  <p:clrMapOvr>
    <a:masterClrMapping/>
  </p:clrMapOvr>
  <p:transition xmlns:p14="http://schemas.microsoft.com/office/powerpoint/2010/main" spd="med" advClick="0" advTm="5000"/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Lathe/ Shade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211544"/>
      </p:ext>
    </p:extLst>
  </p:cSld>
  <p:clrMapOvr>
    <a:masterClrMapping/>
  </p:clrMapOvr>
  <p:transition xmlns:p14="http://schemas.microsoft.com/office/powerpoint/2010/main" spd="med" advClick="0" advTm="5000"/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shading be accomplished in a greenhouse?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64237"/>
      </p:ext>
    </p:extLst>
  </p:cSld>
  <p:clrMapOvr>
    <a:masterClrMapping/>
  </p:clrMapOvr>
  <p:transition xmlns:p14="http://schemas.microsoft.com/office/powerpoint/2010/main" spd="med" advClick="0" advTm="5000"/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Spray compound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Shade cloth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99976"/>
      </p:ext>
    </p:extLst>
  </p:cSld>
  <p:clrMapOvr>
    <a:masterClrMapping/>
  </p:clrMapOvr>
  <p:transition xmlns:p14="http://schemas.microsoft.com/office/powerpoint/2010/main" spd="med" advClick="0" advTm="5000"/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exhaust fans and continuously wet pads of excelsior, cross-fluted cellulose, </a:t>
            </a:r>
            <a:r>
              <a:rPr lang="en-US" dirty="0" smtClean="0"/>
              <a:t>aluminum </a:t>
            </a:r>
            <a:r>
              <a:rPr lang="en-US" dirty="0"/>
              <a:t>fiber, or glass fibers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66456"/>
      </p:ext>
    </p:extLst>
  </p:cSld>
  <p:clrMapOvr>
    <a:masterClrMapping/>
  </p:clrMapOvr>
  <p:transition xmlns:p14="http://schemas.microsoft.com/office/powerpoint/2010/main" spd="med" advClick="0" advTm="5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Mitochondria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21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Fan and pad cooling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44248"/>
      </p:ext>
    </p:extLst>
  </p:cSld>
  <p:clrMapOvr>
    <a:masterClrMapping/>
  </p:clrMapOvr>
  <p:transition xmlns:p14="http://schemas.microsoft.com/office/powerpoint/2010/main" spd="med" advClick="0" advTm="5000"/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a high-pressure pump to create a fine mist.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07801"/>
      </p:ext>
    </p:extLst>
  </p:cSld>
  <p:clrMapOvr>
    <a:masterClrMapping/>
  </p:clrMapOvr>
  <p:transition xmlns:p14="http://schemas.microsoft.com/office/powerpoint/2010/main" spd="med" advClick="0" advTm="5000"/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Fog </a:t>
            </a:r>
            <a:r>
              <a:rPr lang="en-US" dirty="0"/>
              <a:t>evaporative cooling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26044"/>
      </p:ext>
    </p:extLst>
  </p:cSld>
  <p:clrMapOvr>
    <a:masterClrMapping/>
  </p:clrMapOvr>
  <p:transition xmlns:p14="http://schemas.microsoft.com/office/powerpoint/2010/main" spd="med" advClick="0" advTm="5000"/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positive and negative effects of using a double layered plastic covering?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81171"/>
      </p:ext>
    </p:extLst>
  </p:cSld>
  <p:clrMapOvr>
    <a:masterClrMapping/>
  </p:clrMapOvr>
  <p:transition xmlns:p14="http://schemas.microsoft.com/office/powerpoint/2010/main" spd="med" advClick="0" advTm="5000"/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– aid in heat retention</a:t>
            </a:r>
            <a:br>
              <a:rPr lang="en-US" dirty="0"/>
            </a:br>
            <a:r>
              <a:rPr lang="en-US" dirty="0"/>
              <a:t>Negative – reduction in light intensity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31742"/>
      </p:ext>
    </p:extLst>
  </p:cSld>
  <p:clrMapOvr>
    <a:masterClrMapping/>
  </p:clrMapOvr>
  <p:transition xmlns:p14="http://schemas.microsoft.com/office/powerpoint/2010/main" spd="med" advClick="0" advTm="5000"/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Greenhouse benches </a:t>
            </a:r>
            <a:r>
              <a:rPr lang="en-US" dirty="0"/>
              <a:t>must drain quickly</a:t>
            </a:r>
            <a:r>
              <a:rPr lang="en-US" dirty="0" smtClean="0"/>
              <a:t>; </a:t>
            </a:r>
            <a:r>
              <a:rPr lang="en-US" dirty="0"/>
              <a:t>must be of a width that allows workers to reach into </a:t>
            </a:r>
            <a:r>
              <a:rPr lang="en-US" dirty="0" smtClean="0"/>
              <a:t>the </a:t>
            </a:r>
            <a:r>
              <a:rPr lang="en-US" dirty="0"/>
              <a:t>center, </a:t>
            </a:r>
            <a:r>
              <a:rPr lang="en-US" dirty="0" smtClean="0"/>
              <a:t>must </a:t>
            </a:r>
            <a:r>
              <a:rPr lang="en-US" dirty="0"/>
              <a:t>maximize the crop’s exposure to light.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97687"/>
      </p:ext>
    </p:extLst>
  </p:cSld>
  <p:clrMapOvr>
    <a:masterClrMapping/>
  </p:clrMapOvr>
  <p:transition xmlns:p14="http://schemas.microsoft.com/office/powerpoint/2010/main" spd="med" advClick="0" advTm="5000"/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Simplest Form of Doing Business </a:t>
            </a:r>
          </a:p>
          <a:p>
            <a:r>
              <a:rPr lang="en-US" dirty="0"/>
              <a:t>No separation between sole proprietor’s personal finance and that of the business Business ends with the death of the owner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19401"/>
      </p:ext>
    </p:extLst>
  </p:cSld>
  <p:clrMapOvr>
    <a:masterClrMapping/>
  </p:clrMapOvr>
  <p:transition xmlns:p14="http://schemas.microsoft.com/office/powerpoint/2010/main" spd="med" advClick="0" advTm="5000"/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Sole Proprietor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82283"/>
      </p:ext>
    </p:extLst>
  </p:cSld>
  <p:clrMapOvr>
    <a:masterClrMapping/>
  </p:clrMapOvr>
  <p:transition xmlns:p14="http://schemas.microsoft.com/office/powerpoint/2010/main" spd="med" advClick="0" advTm="5000"/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for two or more people to own a business </a:t>
            </a:r>
          </a:p>
          <a:p>
            <a:r>
              <a:rPr lang="en-US" dirty="0"/>
              <a:t>Each partner is liable for their part of the business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70511"/>
      </p:ext>
    </p:extLst>
  </p:cSld>
  <p:clrMapOvr>
    <a:masterClrMapping/>
  </p:clrMapOvr>
  <p:transition xmlns:p14="http://schemas.microsoft.com/office/powerpoint/2010/main" spd="med" advClick="0" advTm="5000"/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95000"/>
      </p:ext>
    </p:extLst>
  </p:cSld>
  <p:clrMapOvr>
    <a:masterClrMapping/>
  </p:clrMapOvr>
  <p:transition xmlns:p14="http://schemas.microsoft.com/office/powerpoint/2010/main" spd="med" advClick="0" advTm="5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material in the cell other than the nucleus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79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Creates a business that is its own legal entity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Ownership </a:t>
            </a:r>
            <a:r>
              <a:rPr lang="en-US" dirty="0"/>
              <a:t>of the business can change hands without interrupting the business </a:t>
            </a:r>
          </a:p>
          <a:p>
            <a:r>
              <a:rPr lang="en-US" dirty="0"/>
              <a:t>Is more expensive to establish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64039"/>
      </p:ext>
    </p:extLst>
  </p:cSld>
  <p:clrMapOvr>
    <a:masterClrMapping/>
  </p:clrMapOvr>
  <p:transition xmlns:p14="http://schemas.microsoft.com/office/powerpoint/2010/main" spd="med" advClick="0" advTm="5000"/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60945"/>
      </p:ext>
    </p:extLst>
  </p:cSld>
  <p:clrMapOvr>
    <a:masterClrMapping/>
  </p:clrMapOvr>
  <p:transition xmlns:p14="http://schemas.microsoft.com/office/powerpoint/2010/main" spd="med" advClick="0" advTm="5000"/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help identify factors that will lead to the success of a business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83664"/>
      </p:ext>
    </p:extLst>
  </p:cSld>
  <p:clrMapOvr>
    <a:masterClrMapping/>
  </p:clrMapOvr>
  <p:transition xmlns:p14="http://schemas.microsoft.com/office/powerpoint/2010/main" spd="med" advClick="0" advTm="5000"/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982023"/>
      </p:ext>
    </p:extLst>
  </p:cSld>
  <p:clrMapOvr>
    <a:masterClrMapping/>
  </p:clrMapOvr>
  <p:transition xmlns:p14="http://schemas.microsoft.com/office/powerpoint/2010/main" spd="med" advClick="0" advTm="5000"/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three sources of capital when starting a business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0817"/>
      </p:ext>
    </p:extLst>
  </p:cSld>
  <p:clrMapOvr>
    <a:masterClrMapping/>
  </p:clrMapOvr>
  <p:transition xmlns:p14="http://schemas.microsoft.com/office/powerpoint/2010/main" spd="med" advClick="0" advTm="5000"/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your own money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borrowing money, </a:t>
            </a:r>
            <a:endParaRPr lang="en-US" dirty="0" smtClean="0"/>
          </a:p>
          <a:p>
            <a:r>
              <a:rPr lang="en-US" dirty="0" smtClean="0"/>
              <a:t>reinvesting </a:t>
            </a:r>
            <a:r>
              <a:rPr lang="en-US" dirty="0"/>
              <a:t>profits into the business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28822"/>
      </p:ext>
    </p:extLst>
  </p:cSld>
  <p:clrMapOvr>
    <a:masterClrMapping/>
  </p:clrMapOvr>
  <p:transition xmlns:p14="http://schemas.microsoft.com/office/powerpoint/2010/main" spd="med" advClick="0" advTm="5000"/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types of advertising are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72483"/>
      </p:ext>
    </p:extLst>
  </p:cSld>
  <p:clrMapOvr>
    <a:masterClrMapping/>
  </p:clrMapOvr>
  <p:transition xmlns:p14="http://schemas.microsoft.com/office/powerpoint/2010/main" spd="med" advClick="0" advTm="5000"/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Immediate Response Advertising and </a:t>
            </a:r>
            <a:endParaRPr lang="en-US" dirty="0" smtClean="0"/>
          </a:p>
          <a:p>
            <a:r>
              <a:rPr lang="en-US" dirty="0" smtClean="0"/>
              <a:t>Attitude </a:t>
            </a:r>
            <a:r>
              <a:rPr lang="en-US" dirty="0"/>
              <a:t>Advertising.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19715"/>
      </p:ext>
    </p:extLst>
  </p:cSld>
  <p:clrMapOvr>
    <a:masterClrMapping/>
  </p:clrMapOvr>
  <p:transition xmlns:p14="http://schemas.microsoft.com/office/powerpoint/2010/main" spd="med" advClick="0" advTm="5000"/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parts to a financial statement: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00657"/>
      </p:ext>
    </p:extLst>
  </p:cSld>
  <p:clrMapOvr>
    <a:masterClrMapping/>
  </p:clrMapOvr>
  <p:transition xmlns:p14="http://schemas.microsoft.com/office/powerpoint/2010/main" spd="med" advClick="0" advTm="5000"/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balance sheet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/>
              <a:t>a profit-and-loss statement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70138"/>
      </p:ext>
    </p:extLst>
  </p:cSld>
  <p:clrMapOvr>
    <a:masterClrMapping/>
  </p:clrMapOvr>
  <p:transition xmlns:p14="http://schemas.microsoft.com/office/powerpoint/2010/main" spd="med" advClick="0" advTm="5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745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the company’s debt with parameters such as total assets or net worth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15876"/>
      </p:ext>
    </p:extLst>
  </p:cSld>
  <p:clrMapOvr>
    <a:masterClrMapping/>
  </p:clrMapOvr>
  <p:transition xmlns:p14="http://schemas.microsoft.com/office/powerpoint/2010/main" spd="med" advClick="0" advTm="5000"/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17915"/>
      </p:ext>
    </p:extLst>
  </p:cSld>
  <p:clrMapOvr>
    <a:masterClrMapping/>
  </p:clrMapOvr>
  <p:transition xmlns:p14="http://schemas.microsoft.com/office/powerpoint/2010/main" spd="med" advClick="0" advTm="5000"/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ratios that relate profits to total assets, or gross income, or other quantities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08345"/>
      </p:ext>
    </p:extLst>
  </p:cSld>
  <p:clrMapOvr>
    <a:masterClrMapping/>
  </p:clrMapOvr>
  <p:transition xmlns:p14="http://schemas.microsoft.com/office/powerpoint/2010/main" spd="med" advClick="0" advTm="5000"/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925"/>
      </p:ext>
    </p:extLst>
  </p:cSld>
  <p:clrMapOvr>
    <a:masterClrMapping/>
  </p:clrMapOvr>
  <p:transition xmlns:p14="http://schemas.microsoft.com/office/powerpoint/2010/main" spd="med" advClick="0" advTm="5000"/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of a company to pay its bills when they are due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84493"/>
      </p:ext>
    </p:extLst>
  </p:cSld>
  <p:clrMapOvr>
    <a:masterClrMapping/>
  </p:clrMapOvr>
  <p:transition xmlns:p14="http://schemas.microsoft.com/office/powerpoint/2010/main" spd="med" advClick="0" advTm="5000"/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97507"/>
      </p:ext>
    </p:extLst>
  </p:cSld>
  <p:clrMapOvr>
    <a:masterClrMapping/>
  </p:clrMapOvr>
  <p:transition xmlns:p14="http://schemas.microsoft.com/office/powerpoint/2010/main" spd="med" advClick="0" advTm="5000"/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at which Sales and Variable cost are equal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33057"/>
      </p:ext>
    </p:extLst>
  </p:cSld>
  <p:clrMapOvr>
    <a:masterClrMapping/>
  </p:clrMapOvr>
  <p:transition xmlns:p14="http://schemas.microsoft.com/office/powerpoint/2010/main" spd="med" advClick="0" advTm="5000"/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Even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09516"/>
      </p:ext>
    </p:extLst>
  </p:cSld>
  <p:clrMapOvr>
    <a:masterClrMapping/>
  </p:clrMapOvr>
  <p:transition xmlns:p14="http://schemas.microsoft.com/office/powerpoint/2010/main" spd="med" advClick="0" advTm="5000"/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assets / Total liabilities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18317"/>
      </p:ext>
    </p:extLst>
  </p:cSld>
  <p:clrMapOvr>
    <a:masterClrMapping/>
  </p:clrMapOvr>
  <p:transition xmlns:p14="http://schemas.microsoft.com/office/powerpoint/2010/main" spd="med" advClick="0" advTm="5000"/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72476"/>
      </p:ext>
    </p:extLst>
  </p:cSld>
  <p:clrMapOvr>
    <a:masterClrMapping/>
  </p:clrMapOvr>
  <p:transition xmlns:p14="http://schemas.microsoft.com/office/powerpoint/2010/main" spd="med" advClick="0"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varieties that exist through the intentional intervention of horticulturists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42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cavity with the cytoplasm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26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allows for no response.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3821"/>
      </p:ext>
    </p:extLst>
  </p:cSld>
  <p:clrMapOvr>
    <a:masterClrMapping/>
  </p:clrMapOvr>
  <p:transition xmlns:p14="http://schemas.microsoft.com/office/powerpoint/2010/main" spd="med" advClick="0" advTm="5000"/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03064"/>
      </p:ext>
    </p:extLst>
  </p:cSld>
  <p:clrMapOvr>
    <a:masterClrMapping/>
  </p:clrMapOvr>
  <p:transition xmlns:p14="http://schemas.microsoft.com/office/powerpoint/2010/main" spd="med" advClick="0" advTm="5000"/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r>
              <a:rPr lang="en-US" dirty="0"/>
              <a:t>allows for response.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meeting at work that allows input from all employees would be an example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25941"/>
      </p:ext>
    </p:extLst>
  </p:cSld>
  <p:clrMapOvr>
    <a:masterClrMapping/>
  </p:clrMapOvr>
  <p:transition xmlns:p14="http://schemas.microsoft.com/office/powerpoint/2010/main" spd="med" advClick="0" advTm="5000"/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13197"/>
      </p:ext>
    </p:extLst>
  </p:cSld>
  <p:clrMapOvr>
    <a:masterClrMapping/>
  </p:clrMapOvr>
  <p:transition xmlns:p14="http://schemas.microsoft.com/office/powerpoint/2010/main" spd="med" advClick="0" advTm="5000"/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three primary forms of communication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33889"/>
      </p:ext>
    </p:extLst>
  </p:cSld>
  <p:clrMapOvr>
    <a:masterClrMapping/>
  </p:clrMapOvr>
  <p:transition xmlns:p14="http://schemas.microsoft.com/office/powerpoint/2010/main" spd="med" advClick="0" advTm="5000"/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Verbal, </a:t>
            </a:r>
            <a:endParaRPr lang="en-US" dirty="0" smtClean="0"/>
          </a:p>
          <a:p>
            <a:r>
              <a:rPr lang="en-US" dirty="0" smtClean="0"/>
              <a:t>written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expressed </a:t>
            </a:r>
            <a:r>
              <a:rPr lang="en-US" dirty="0"/>
              <a:t>(body language)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08920"/>
      </p:ext>
    </p:extLst>
  </p:cSld>
  <p:clrMapOvr>
    <a:masterClrMapping/>
  </p:clrMapOvr>
  <p:transition xmlns:p14="http://schemas.microsoft.com/office/powerpoint/2010/main" spd="med" advClick="0" advTm="5000"/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 on your promises or else your words will have little influence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84663"/>
      </p:ext>
    </p:extLst>
  </p:cSld>
  <p:clrMapOvr>
    <a:masterClrMapping/>
  </p:clrMapOvr>
  <p:transition xmlns:p14="http://schemas.microsoft.com/office/powerpoint/2010/main" spd="med" advClick="0" advTm="5000"/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71861"/>
      </p:ext>
    </p:extLst>
  </p:cSld>
  <p:clrMapOvr>
    <a:masterClrMapping/>
  </p:clrMapOvr>
  <p:transition xmlns:p14="http://schemas.microsoft.com/office/powerpoint/2010/main" spd="med" advClick="0" advTm="5000"/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</a:t>
            </a:r>
            <a:r>
              <a:rPr lang="en-US" dirty="0"/>
              <a:t>time to meet with your employees individually. Listen to their concerns and ideas.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487"/>
      </p:ext>
    </p:extLst>
  </p:cSld>
  <p:clrMapOvr>
    <a:masterClrMapping/>
  </p:clrMapOvr>
  <p:transition xmlns:p14="http://schemas.microsoft.com/office/powerpoint/2010/main" spd="med" advClick="0" advTm="5000"/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on one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31747"/>
      </p:ext>
    </p:extLst>
  </p:cSld>
  <p:clrMapOvr>
    <a:masterClrMapping/>
  </p:clrMapOvr>
  <p:transition xmlns:p14="http://schemas.microsoft.com/office/powerpoint/2010/main" spd="med" advClick="0" advTm="5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Vacuole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73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employees will recognize your concern for them if you are willing to let them share their concerns.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26231"/>
      </p:ext>
    </p:extLst>
  </p:cSld>
  <p:clrMapOvr>
    <a:masterClrMapping/>
  </p:clrMapOvr>
  <p:transition xmlns:p14="http://schemas.microsoft.com/office/powerpoint/2010/main" spd="med" advClick="0" advTm="5000"/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Door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40946"/>
      </p:ext>
    </p:extLst>
  </p:cSld>
  <p:clrMapOvr>
    <a:masterClrMapping/>
  </p:clrMapOvr>
  <p:transition xmlns:p14="http://schemas.microsoft.com/office/powerpoint/2010/main" spd="med" advClick="0" advTm="5000"/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should feel that they are an important member of the team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93268"/>
      </p:ext>
    </p:extLst>
  </p:cSld>
  <p:clrMapOvr>
    <a:masterClrMapping/>
  </p:clrMapOvr>
  <p:transition xmlns:p14="http://schemas.microsoft.com/office/powerpoint/2010/main" spd="med" advClick="0" advTm="5000"/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Respect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05419"/>
      </p:ext>
    </p:extLst>
  </p:cSld>
  <p:clrMapOvr>
    <a:masterClrMapping/>
  </p:clrMapOvr>
  <p:transition xmlns:p14="http://schemas.microsoft.com/office/powerpoint/2010/main" spd="med" advClick="0" advTm="5000"/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sharing information, the group will collectively be more productive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62075"/>
      </p:ext>
    </p:extLst>
  </p:cSld>
  <p:clrMapOvr>
    <a:masterClrMapping/>
  </p:clrMapOvr>
  <p:transition xmlns:p14="http://schemas.microsoft.com/office/powerpoint/2010/main" spd="med" advClick="0" advTm="5000"/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is a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37142"/>
      </p:ext>
    </p:extLst>
  </p:cSld>
  <p:clrMapOvr>
    <a:masterClrMapping/>
  </p:clrMapOvr>
  <p:transition xmlns:p14="http://schemas.microsoft.com/office/powerpoint/2010/main" spd="med" advClick="0" advTm="5000"/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Unclear instructions will lead to confused employees and less productivity.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16781"/>
      </p:ext>
    </p:extLst>
  </p:cSld>
  <p:clrMapOvr>
    <a:masterClrMapping/>
  </p:clrMapOvr>
  <p:transition xmlns:p14="http://schemas.microsoft.com/office/powerpoint/2010/main" spd="med" advClick="0" advTm="5000"/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2446"/>
      </p:ext>
    </p:extLst>
  </p:cSld>
  <p:clrMapOvr>
    <a:masterClrMapping/>
  </p:clrMapOvr>
  <p:transition xmlns:p14="http://schemas.microsoft.com/office/powerpoint/2010/main" spd="med" advClick="0" advTm="5000"/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voicemail and email have their place, face-to-face communication can help establish trust and reduce misunderstandings.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75179"/>
      </p:ext>
    </p:extLst>
  </p:cSld>
  <p:clrMapOvr>
    <a:masterClrMapping/>
  </p:clrMapOvr>
  <p:transition xmlns:p14="http://schemas.microsoft.com/office/powerpoint/2010/main" spd="med" advClick="0" advTm="5000"/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4543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that remain simple and primarily divide and create new cells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04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should be an ongoing exchange between people. By listening to the concerns of others, you can learn much about what actions are necessary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52848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Two-Way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51996"/>
      </p:ext>
    </p:extLst>
  </p:cSld>
  <p:clrMapOvr>
    <a:masterClrMapping/>
  </p:clrMapOvr>
  <p:transition xmlns:p14="http://schemas.microsoft.com/office/powerpoint/2010/main" spd="med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Meristematic</a:t>
            </a:r>
            <a:r>
              <a:rPr lang="en-US" dirty="0" smtClean="0"/>
              <a:t> Cells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978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specialized to provide plants the structural strength then need for support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726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Collenchyma</a:t>
            </a:r>
            <a:r>
              <a:rPr lang="en-US" dirty="0" smtClean="0"/>
              <a:t> Cells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418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cells comprising the cortex and pith tissues in stems and the spongy </a:t>
            </a:r>
            <a:r>
              <a:rPr lang="en-US" dirty="0" err="1" smtClean="0"/>
              <a:t>mesophyll</a:t>
            </a:r>
            <a:r>
              <a:rPr lang="en-US" dirty="0" smtClean="0"/>
              <a:t> tissue in leaves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6053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Parenchyma Cells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745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thickest walls and are also involved in structural support of the plant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65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Sclerenchyma</a:t>
            </a:r>
            <a:r>
              <a:rPr lang="en-US" dirty="0" smtClean="0"/>
              <a:t> Cells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0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variety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574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Water and minerals are carried upward in the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883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Xylem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12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Food materials move downward in the_____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5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Phloem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37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Gases exchange between air outside the plant and the intercellular spaces through pores called _____. </a:t>
            </a:r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med" advClick="0" advTm="5366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Stomata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558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Stomata are opened and closed by 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445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Guard Cells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48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loss from a plant is a process called.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89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36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a group of plants within a species that are not distinctive enough even to comprise a variety, yet stand apart in some way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82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of plant growth when Plants cannot flower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Juvenilty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496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of plant growth when the Plants can flower and produce a seed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164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Maturity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48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that permits living cells to obtain energy form organic material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819"/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246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movement of organic materials from one part of the plant to another part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023"/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Translocation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68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growth movement in response to light </a:t>
            </a:r>
          </a:p>
        </p:txBody>
      </p:sp>
    </p:spTree>
  </p:cSld>
  <p:clrMapOvr>
    <a:masterClrMapping/>
  </p:clrMapOvr>
  <p:transition xmlns:p14="http://schemas.microsoft.com/office/powerpoint/2010/main" spd="med" advClick="0" advTm="5132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Phototropism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886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33"/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of varying periods or durations of light exposure on plant growth and development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04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Photoperiodism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73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flower only after exposure to day lengths less than a critical amount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01"/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day length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2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flower only when day length exposure exceeds a critical amount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94"/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day length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64"/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layers of a soil profile?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0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Organic Matter</a:t>
            </a:r>
          </a:p>
          <a:p>
            <a:r>
              <a:rPr lang="en-US" dirty="0" smtClean="0"/>
              <a:t>Topsoil </a:t>
            </a:r>
          </a:p>
          <a:p>
            <a:r>
              <a:rPr lang="en-US" dirty="0" smtClean="0"/>
              <a:t>Subsoil</a:t>
            </a:r>
          </a:p>
          <a:p>
            <a:r>
              <a:rPr lang="en-US" dirty="0" smtClean="0"/>
              <a:t>Parent Material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243"/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Soils that remain in place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Sedentary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76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name given to plants using the genus and species 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Soils that move due to the forces of nature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transported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6786"/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Soils transported and deposited by wind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491"/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Aeolian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06"/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soil deposited by glaciers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2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Glacial Till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434"/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Soils carried in water such as rivers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Alluvial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48"/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moved in response to gravity after a landslide or mudslide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398"/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Colluvial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231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binomial nomenclature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325"/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List the soil textures in order from smallest to largest particle size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6474"/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Clay,</a:t>
            </a:r>
          </a:p>
          <a:p>
            <a:r>
              <a:rPr lang="en-US" dirty="0" smtClean="0"/>
              <a:t>Silt</a:t>
            </a:r>
          </a:p>
          <a:p>
            <a:r>
              <a:rPr lang="en-US" dirty="0" smtClean="0"/>
              <a:t>Sand</a:t>
            </a:r>
          </a:p>
          <a:p>
            <a:r>
              <a:rPr lang="en-US" dirty="0" smtClean="0"/>
              <a:t>Gravel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039"/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pH of 5.0 or less than 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21"/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Acidic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7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 of 7.0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3978"/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917"/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 of 9.0 or greater than  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4041"/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2667"/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capacity of colloidal soil particles to attract positively charged ions and to exchange one ion for another.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5616"/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Cation</a:t>
            </a:r>
            <a:r>
              <a:rPr lang="en-US" dirty="0" smtClean="0"/>
              <a:t> Exchange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 advClick="0" advTm="1841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3094</Words>
  <Application>Microsoft Macintosh PowerPoint</Application>
  <PresentationFormat>On-screen Show (4:3)</PresentationFormat>
  <Paragraphs>497</Paragraphs>
  <Slides>421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421</vt:i4>
      </vt:variant>
    </vt:vector>
  </HeadingPairs>
  <TitlesOfParts>
    <vt:vector size="422" baseType="lpstr">
      <vt:lpstr>Office Theme</vt:lpstr>
      <vt:lpstr>Dual credit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credit objectives</dc:title>
  <dc:creator>smithm</dc:creator>
  <cp:lastModifiedBy>staff</cp:lastModifiedBy>
  <cp:revision>41</cp:revision>
  <dcterms:created xsi:type="dcterms:W3CDTF">2016-04-12T14:31:38Z</dcterms:created>
  <dcterms:modified xsi:type="dcterms:W3CDTF">2016-05-03T15:25:28Z</dcterms:modified>
</cp:coreProperties>
</file>